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61" r:id="rId3"/>
    <p:sldId id="262" r:id="rId4"/>
    <p:sldId id="277" r:id="rId5"/>
    <p:sldId id="264" r:id="rId6"/>
    <p:sldId id="291" r:id="rId7"/>
    <p:sldId id="292" r:id="rId8"/>
    <p:sldId id="281" r:id="rId9"/>
    <p:sldId id="276" r:id="rId10"/>
    <p:sldId id="278" r:id="rId11"/>
    <p:sldId id="265" r:id="rId12"/>
    <p:sldId id="266" r:id="rId13"/>
    <p:sldId id="267" r:id="rId14"/>
    <p:sldId id="279" r:id="rId15"/>
    <p:sldId id="268" r:id="rId16"/>
    <p:sldId id="289" r:id="rId17"/>
    <p:sldId id="270" r:id="rId18"/>
    <p:sldId id="271" r:id="rId19"/>
    <p:sldId id="288" r:id="rId20"/>
    <p:sldId id="272" r:id="rId21"/>
    <p:sldId id="273" r:id="rId22"/>
    <p:sldId id="283" r:id="rId23"/>
    <p:sldId id="284" r:id="rId24"/>
    <p:sldId id="287" r:id="rId25"/>
    <p:sldId id="274" r:id="rId26"/>
    <p:sldId id="282" r:id="rId27"/>
    <p:sldId id="290" r:id="rId28"/>
    <p:sldId id="286" r:id="rId29"/>
    <p:sldId id="285" r:id="rId30"/>
    <p:sldId id="258" r:id="rId31"/>
    <p:sldId id="260"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6F093-EBDE-4E8E-ACD7-AB4A2EB33F89}" type="doc">
      <dgm:prSet loTypeId="urn:microsoft.com/office/officeart/2005/8/layout/vList2" loCatId="list" qsTypeId="urn:microsoft.com/office/officeart/2005/8/quickstyle/3d3" qsCatId="3D" csTypeId="urn:microsoft.com/office/officeart/2005/8/colors/accent1_2" csCatId="accent1"/>
      <dgm:spPr/>
      <dgm:t>
        <a:bodyPr/>
        <a:lstStyle/>
        <a:p>
          <a:endParaRPr lang="tr-TR"/>
        </a:p>
      </dgm:t>
    </dgm:pt>
    <dgm:pt modelId="{CBEBE0F7-C90F-4E29-ACBA-AC37CA7DC617}">
      <dgm:prSet/>
      <dgm:spPr/>
      <dgm:t>
        <a:bodyPr/>
        <a:lstStyle/>
        <a:p>
          <a:pPr algn="ctr" rtl="0"/>
          <a:r>
            <a:rPr lang="tr-TR" b="1" i="1" dirty="0">
              <a:solidFill>
                <a:schemeClr val="tx1"/>
              </a:solidFill>
            </a:rPr>
            <a:t>MİKROBİYOLOJİK EKİM YÖNTEMLERİ</a:t>
          </a:r>
        </a:p>
      </dgm:t>
    </dgm:pt>
    <dgm:pt modelId="{ED0E135B-FC67-441F-B3A1-536AD0C9B7D5}" type="parTrans" cxnId="{2E71A46B-26B7-4B53-8338-1D0022923489}">
      <dgm:prSet/>
      <dgm:spPr/>
      <dgm:t>
        <a:bodyPr/>
        <a:lstStyle/>
        <a:p>
          <a:endParaRPr lang="tr-TR"/>
        </a:p>
      </dgm:t>
    </dgm:pt>
    <dgm:pt modelId="{21D508C8-C570-49D4-961F-B0372C3B4127}" type="sibTrans" cxnId="{2E71A46B-26B7-4B53-8338-1D0022923489}">
      <dgm:prSet/>
      <dgm:spPr/>
      <dgm:t>
        <a:bodyPr/>
        <a:lstStyle/>
        <a:p>
          <a:endParaRPr lang="tr-TR"/>
        </a:p>
      </dgm:t>
    </dgm:pt>
    <dgm:pt modelId="{E430941C-462D-4DC3-98B4-C0A3CD212F23}" type="pres">
      <dgm:prSet presAssocID="{9FF6F093-EBDE-4E8E-ACD7-AB4A2EB33F89}" presName="linear" presStyleCnt="0">
        <dgm:presLayoutVars>
          <dgm:animLvl val="lvl"/>
          <dgm:resizeHandles val="exact"/>
        </dgm:presLayoutVars>
      </dgm:prSet>
      <dgm:spPr/>
    </dgm:pt>
    <dgm:pt modelId="{751D1CA5-D1EA-4A99-A5C3-9D85AF42397C}" type="pres">
      <dgm:prSet presAssocID="{CBEBE0F7-C90F-4E29-ACBA-AC37CA7DC617}" presName="parentText" presStyleLbl="node1" presStyleIdx="0" presStyleCnt="1">
        <dgm:presLayoutVars>
          <dgm:chMax val="0"/>
          <dgm:bulletEnabled val="1"/>
        </dgm:presLayoutVars>
      </dgm:prSet>
      <dgm:spPr/>
    </dgm:pt>
  </dgm:ptLst>
  <dgm:cxnLst>
    <dgm:cxn modelId="{05C7110B-91FA-4CFC-9B9C-1D56D36938D9}" type="presOf" srcId="{9FF6F093-EBDE-4E8E-ACD7-AB4A2EB33F89}" destId="{E430941C-462D-4DC3-98B4-C0A3CD212F23}" srcOrd="0" destOrd="0" presId="urn:microsoft.com/office/officeart/2005/8/layout/vList2"/>
    <dgm:cxn modelId="{2E71A46B-26B7-4B53-8338-1D0022923489}" srcId="{9FF6F093-EBDE-4E8E-ACD7-AB4A2EB33F89}" destId="{CBEBE0F7-C90F-4E29-ACBA-AC37CA7DC617}" srcOrd="0" destOrd="0" parTransId="{ED0E135B-FC67-441F-B3A1-536AD0C9B7D5}" sibTransId="{21D508C8-C570-49D4-961F-B0372C3B4127}"/>
    <dgm:cxn modelId="{EE44CBEA-5D32-43EC-86CD-914FEF4ACB48}" type="presOf" srcId="{CBEBE0F7-C90F-4E29-ACBA-AC37CA7DC617}" destId="{751D1CA5-D1EA-4A99-A5C3-9D85AF42397C}" srcOrd="0" destOrd="0" presId="urn:microsoft.com/office/officeart/2005/8/layout/vList2"/>
    <dgm:cxn modelId="{0EF737ED-77FE-4DB6-BAA5-E594FE6A0B5D}" type="presParOf" srcId="{E430941C-462D-4DC3-98B4-C0A3CD212F23}" destId="{751D1CA5-D1EA-4A99-A5C3-9D85AF42397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066A57-358D-4693-8A76-1C0C0F74BF8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tr-TR"/>
        </a:p>
      </dgm:t>
    </dgm:pt>
    <dgm:pt modelId="{AECD0CAA-C975-4CC1-806E-22CAB896F34C}">
      <dgm:prSet/>
      <dgm:spPr/>
      <dgm:t>
        <a:bodyPr/>
        <a:lstStyle/>
        <a:p>
          <a:pPr rtl="0"/>
          <a:r>
            <a:rPr lang="tr-TR" dirty="0"/>
            <a:t>Zikzak çizme yöntemiyle katı besi ortamına ekim yapılır.</a:t>
          </a:r>
        </a:p>
      </dgm:t>
    </dgm:pt>
    <dgm:pt modelId="{AA59C1EE-B54B-43D4-9BAC-0CCE6E9D698F}" type="parTrans" cxnId="{B2A61805-73AB-4FBA-894D-F68614F5E39D}">
      <dgm:prSet/>
      <dgm:spPr/>
      <dgm:t>
        <a:bodyPr/>
        <a:lstStyle/>
        <a:p>
          <a:endParaRPr lang="tr-TR"/>
        </a:p>
      </dgm:t>
    </dgm:pt>
    <dgm:pt modelId="{6ABD3970-2544-4C3A-A261-0C25C85173E8}" type="sibTrans" cxnId="{B2A61805-73AB-4FBA-894D-F68614F5E39D}">
      <dgm:prSet/>
      <dgm:spPr/>
      <dgm:t>
        <a:bodyPr/>
        <a:lstStyle/>
        <a:p>
          <a:endParaRPr lang="tr-TR"/>
        </a:p>
      </dgm:t>
    </dgm:pt>
    <dgm:pt modelId="{9AA7C47D-DE58-4B5B-880A-F25B20438C62}">
      <dgm:prSet/>
      <dgm:spPr/>
      <dgm:t>
        <a:bodyPr/>
        <a:lstStyle/>
        <a:p>
          <a:pPr rtl="0"/>
          <a:r>
            <a:rPr lang="tr-TR" dirty="0"/>
            <a:t>Ekim işlemi bittikten sonra mutlaka öze </a:t>
          </a:r>
          <a:r>
            <a:rPr lang="tr-TR" dirty="0" err="1"/>
            <a:t>bunzen</a:t>
          </a:r>
          <a:r>
            <a:rPr lang="tr-TR" dirty="0"/>
            <a:t> alevinden geçirilip </a:t>
          </a:r>
          <a:r>
            <a:rPr lang="tr-TR" dirty="0" err="1"/>
            <a:t>otoklavlandıktan</a:t>
          </a:r>
          <a:r>
            <a:rPr lang="tr-TR" dirty="0"/>
            <a:t> sonra atılmalıdır.</a:t>
          </a:r>
        </a:p>
      </dgm:t>
    </dgm:pt>
    <dgm:pt modelId="{4DAB388D-0B48-46B9-9937-FCB2AD99D6C1}" type="parTrans" cxnId="{F21B04C8-AACE-41F4-9507-57A1EA44ECEA}">
      <dgm:prSet/>
      <dgm:spPr/>
      <dgm:t>
        <a:bodyPr/>
        <a:lstStyle/>
        <a:p>
          <a:endParaRPr lang="tr-TR"/>
        </a:p>
      </dgm:t>
    </dgm:pt>
    <dgm:pt modelId="{2D6C277E-58EC-4804-8751-F8DFC0D608F0}" type="sibTrans" cxnId="{F21B04C8-AACE-41F4-9507-57A1EA44ECEA}">
      <dgm:prSet/>
      <dgm:spPr/>
      <dgm:t>
        <a:bodyPr/>
        <a:lstStyle/>
        <a:p>
          <a:endParaRPr lang="tr-TR"/>
        </a:p>
      </dgm:t>
    </dgm:pt>
    <dgm:pt modelId="{B9F41C25-F2DD-4945-A91A-E746240F9CDF}">
      <dgm:prSet/>
      <dgm:spPr/>
      <dgm:t>
        <a:bodyPr/>
        <a:lstStyle/>
        <a:p>
          <a:pPr rtl="0"/>
          <a:r>
            <a:rPr lang="tr-TR" dirty="0" err="1"/>
            <a:t>Petriler</a:t>
          </a:r>
          <a:r>
            <a:rPr lang="tr-TR" dirty="0"/>
            <a:t> gelişmesi için etüve konulur. 37°C’ de 18 saat.</a:t>
          </a:r>
        </a:p>
      </dgm:t>
    </dgm:pt>
    <dgm:pt modelId="{AD9FBFA8-D46B-4D0F-AF68-7AD5683507E5}" type="parTrans" cxnId="{3A05F353-B930-48E6-B7FA-8058CBE815B0}">
      <dgm:prSet/>
      <dgm:spPr/>
      <dgm:t>
        <a:bodyPr/>
        <a:lstStyle/>
        <a:p>
          <a:endParaRPr lang="tr-TR"/>
        </a:p>
      </dgm:t>
    </dgm:pt>
    <dgm:pt modelId="{18D544BD-BF79-459A-97F3-5EB7C5A8E8A2}" type="sibTrans" cxnId="{3A05F353-B930-48E6-B7FA-8058CBE815B0}">
      <dgm:prSet/>
      <dgm:spPr/>
      <dgm:t>
        <a:bodyPr/>
        <a:lstStyle/>
        <a:p>
          <a:endParaRPr lang="tr-TR"/>
        </a:p>
      </dgm:t>
    </dgm:pt>
    <dgm:pt modelId="{CC421B54-EA4C-4DBF-AEE2-29093AE100C7}" type="pres">
      <dgm:prSet presAssocID="{AD066A57-358D-4693-8A76-1C0C0F74BF83}" presName="linear" presStyleCnt="0">
        <dgm:presLayoutVars>
          <dgm:animLvl val="lvl"/>
          <dgm:resizeHandles val="exact"/>
        </dgm:presLayoutVars>
      </dgm:prSet>
      <dgm:spPr/>
    </dgm:pt>
    <dgm:pt modelId="{712064B0-192A-431A-9E1D-4C2E1290B65A}" type="pres">
      <dgm:prSet presAssocID="{AECD0CAA-C975-4CC1-806E-22CAB896F34C}" presName="parentText" presStyleLbl="node1" presStyleIdx="0" presStyleCnt="3" custScaleY="114754">
        <dgm:presLayoutVars>
          <dgm:chMax val="0"/>
          <dgm:bulletEnabled val="1"/>
        </dgm:presLayoutVars>
      </dgm:prSet>
      <dgm:spPr/>
    </dgm:pt>
    <dgm:pt modelId="{C715BD26-775C-4A6E-BFF8-C05F2B331A1A}" type="pres">
      <dgm:prSet presAssocID="{6ABD3970-2544-4C3A-A261-0C25C85173E8}" presName="spacer" presStyleCnt="0"/>
      <dgm:spPr/>
    </dgm:pt>
    <dgm:pt modelId="{33A715B5-4FB2-43FB-8BA2-D9479934D779}" type="pres">
      <dgm:prSet presAssocID="{9AA7C47D-DE58-4B5B-880A-F25B20438C62}" presName="parentText" presStyleLbl="node1" presStyleIdx="1" presStyleCnt="3">
        <dgm:presLayoutVars>
          <dgm:chMax val="0"/>
          <dgm:bulletEnabled val="1"/>
        </dgm:presLayoutVars>
      </dgm:prSet>
      <dgm:spPr/>
    </dgm:pt>
    <dgm:pt modelId="{3E12CBD7-5A3B-402D-9600-35C6E2AD73D1}" type="pres">
      <dgm:prSet presAssocID="{2D6C277E-58EC-4804-8751-F8DFC0D608F0}" presName="spacer" presStyleCnt="0"/>
      <dgm:spPr/>
    </dgm:pt>
    <dgm:pt modelId="{E61C98B1-B922-4A02-B052-C2E877AB5B0E}" type="pres">
      <dgm:prSet presAssocID="{B9F41C25-F2DD-4945-A91A-E746240F9CDF}" presName="parentText" presStyleLbl="node1" presStyleIdx="2" presStyleCnt="3" custScaleY="127458">
        <dgm:presLayoutVars>
          <dgm:chMax val="0"/>
          <dgm:bulletEnabled val="1"/>
        </dgm:presLayoutVars>
      </dgm:prSet>
      <dgm:spPr/>
    </dgm:pt>
  </dgm:ptLst>
  <dgm:cxnLst>
    <dgm:cxn modelId="{B2A61805-73AB-4FBA-894D-F68614F5E39D}" srcId="{AD066A57-358D-4693-8A76-1C0C0F74BF83}" destId="{AECD0CAA-C975-4CC1-806E-22CAB896F34C}" srcOrd="0" destOrd="0" parTransId="{AA59C1EE-B54B-43D4-9BAC-0CCE6E9D698F}" sibTransId="{6ABD3970-2544-4C3A-A261-0C25C85173E8}"/>
    <dgm:cxn modelId="{5E2F0707-41CC-4ECD-94D6-0AE03D2048DD}" type="presOf" srcId="{9AA7C47D-DE58-4B5B-880A-F25B20438C62}" destId="{33A715B5-4FB2-43FB-8BA2-D9479934D779}" srcOrd="0" destOrd="0" presId="urn:microsoft.com/office/officeart/2005/8/layout/vList2"/>
    <dgm:cxn modelId="{A531AD37-954B-4262-A9B0-0890B33A0723}" type="presOf" srcId="{AECD0CAA-C975-4CC1-806E-22CAB896F34C}" destId="{712064B0-192A-431A-9E1D-4C2E1290B65A}" srcOrd="0" destOrd="0" presId="urn:microsoft.com/office/officeart/2005/8/layout/vList2"/>
    <dgm:cxn modelId="{3A05F353-B930-48E6-B7FA-8058CBE815B0}" srcId="{AD066A57-358D-4693-8A76-1C0C0F74BF83}" destId="{B9F41C25-F2DD-4945-A91A-E746240F9CDF}" srcOrd="2" destOrd="0" parTransId="{AD9FBFA8-D46B-4D0F-AF68-7AD5683507E5}" sibTransId="{18D544BD-BF79-459A-97F3-5EB7C5A8E8A2}"/>
    <dgm:cxn modelId="{58866D79-321F-4EE7-9B3A-99A31A4101F0}" type="presOf" srcId="{B9F41C25-F2DD-4945-A91A-E746240F9CDF}" destId="{E61C98B1-B922-4A02-B052-C2E877AB5B0E}" srcOrd="0" destOrd="0" presId="urn:microsoft.com/office/officeart/2005/8/layout/vList2"/>
    <dgm:cxn modelId="{2785ACA5-287C-4BBD-A3AC-60F230247AD6}" type="presOf" srcId="{AD066A57-358D-4693-8A76-1C0C0F74BF83}" destId="{CC421B54-EA4C-4DBF-AEE2-29093AE100C7}" srcOrd="0" destOrd="0" presId="urn:microsoft.com/office/officeart/2005/8/layout/vList2"/>
    <dgm:cxn modelId="{F21B04C8-AACE-41F4-9507-57A1EA44ECEA}" srcId="{AD066A57-358D-4693-8A76-1C0C0F74BF83}" destId="{9AA7C47D-DE58-4B5B-880A-F25B20438C62}" srcOrd="1" destOrd="0" parTransId="{4DAB388D-0B48-46B9-9937-FCB2AD99D6C1}" sibTransId="{2D6C277E-58EC-4804-8751-F8DFC0D608F0}"/>
    <dgm:cxn modelId="{451D5DD0-10FC-4566-8F08-A58D31230B2A}" type="presParOf" srcId="{CC421B54-EA4C-4DBF-AEE2-29093AE100C7}" destId="{712064B0-192A-431A-9E1D-4C2E1290B65A}" srcOrd="0" destOrd="0" presId="urn:microsoft.com/office/officeart/2005/8/layout/vList2"/>
    <dgm:cxn modelId="{FB302183-DDCD-439A-9B7B-6EE51F1C6D8D}" type="presParOf" srcId="{CC421B54-EA4C-4DBF-AEE2-29093AE100C7}" destId="{C715BD26-775C-4A6E-BFF8-C05F2B331A1A}" srcOrd="1" destOrd="0" presId="urn:microsoft.com/office/officeart/2005/8/layout/vList2"/>
    <dgm:cxn modelId="{8DEDB434-C8AB-455B-8A0F-9E08F267CBDC}" type="presParOf" srcId="{CC421B54-EA4C-4DBF-AEE2-29093AE100C7}" destId="{33A715B5-4FB2-43FB-8BA2-D9479934D779}" srcOrd="2" destOrd="0" presId="urn:microsoft.com/office/officeart/2005/8/layout/vList2"/>
    <dgm:cxn modelId="{C21E3987-5D39-4B7C-BB13-4B94862365E9}" type="presParOf" srcId="{CC421B54-EA4C-4DBF-AEE2-29093AE100C7}" destId="{3E12CBD7-5A3B-402D-9600-35C6E2AD73D1}" srcOrd="3" destOrd="0" presId="urn:microsoft.com/office/officeart/2005/8/layout/vList2"/>
    <dgm:cxn modelId="{1248DFA6-9610-412E-A186-066CE81FE212}" type="presParOf" srcId="{CC421B54-EA4C-4DBF-AEE2-29093AE100C7}" destId="{E61C98B1-B922-4A02-B052-C2E877AB5B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14002-6CAE-49E0-9F5C-CF27B7C6D0B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tr-TR"/>
        </a:p>
      </dgm:t>
    </dgm:pt>
    <dgm:pt modelId="{FE6C8100-4170-4727-9B38-D11727F4192C}">
      <dgm:prSet custT="1">
        <dgm:style>
          <a:lnRef idx="2">
            <a:schemeClr val="accent2"/>
          </a:lnRef>
          <a:fillRef idx="1">
            <a:schemeClr val="lt1"/>
          </a:fillRef>
          <a:effectRef idx="0">
            <a:schemeClr val="accent2"/>
          </a:effectRef>
          <a:fontRef idx="minor">
            <a:schemeClr val="dk1"/>
          </a:fontRef>
        </dgm:style>
      </dgm:prSet>
      <dgm:spPr/>
      <dgm:t>
        <a:bodyPr/>
        <a:lstStyle/>
        <a:p>
          <a:pPr rtl="0"/>
          <a:r>
            <a:rPr lang="tr-TR" sz="2000" dirty="0">
              <a:latin typeface="+mn-lt"/>
            </a:rPr>
            <a:t>1. Ekim odasında hava akımlarının önlenmesi amacıyla çalışma odasının kapalı tutulması gerekmektedir.</a:t>
          </a:r>
        </a:p>
      </dgm:t>
    </dgm:pt>
    <dgm:pt modelId="{C5BF2F6F-CC85-47BD-8925-C6D79E870C8E}" type="parTrans" cxnId="{D2D500CB-9E75-4608-8BDC-48CD73C72A6E}">
      <dgm:prSet/>
      <dgm:spPr/>
      <dgm:t>
        <a:bodyPr/>
        <a:lstStyle/>
        <a:p>
          <a:endParaRPr lang="tr-TR" sz="2000">
            <a:latin typeface="+mn-lt"/>
          </a:endParaRPr>
        </a:p>
      </dgm:t>
    </dgm:pt>
    <dgm:pt modelId="{958AB1DD-0389-465D-A483-903F74D4CA8C}" type="sibTrans" cxnId="{D2D500CB-9E75-4608-8BDC-48CD73C72A6E}">
      <dgm:prSet/>
      <dgm:spPr/>
      <dgm:t>
        <a:bodyPr/>
        <a:lstStyle/>
        <a:p>
          <a:endParaRPr lang="tr-TR" sz="2000">
            <a:latin typeface="+mn-lt"/>
          </a:endParaRPr>
        </a:p>
      </dgm:t>
    </dgm:pt>
    <dgm:pt modelId="{9AF9826E-2E59-4E53-ABAC-9C02BD01E83D}">
      <dgm:prSet custT="1"/>
      <dgm:spPr/>
      <dgm:t>
        <a:bodyPr/>
        <a:lstStyle/>
        <a:p>
          <a:pPr rtl="0"/>
          <a:r>
            <a:rPr lang="tr-TR" sz="2000" dirty="0">
              <a:latin typeface="+mn-lt"/>
            </a:rPr>
            <a:t>2. Ekim işlemi daime alev yanında yapılmalıdır.</a:t>
          </a:r>
        </a:p>
      </dgm:t>
    </dgm:pt>
    <dgm:pt modelId="{0EA71B16-6302-42BD-B82F-FDF126E6A735}" type="parTrans" cxnId="{9222B2AA-0226-42B2-AD66-5A638FF78C74}">
      <dgm:prSet/>
      <dgm:spPr/>
      <dgm:t>
        <a:bodyPr/>
        <a:lstStyle/>
        <a:p>
          <a:endParaRPr lang="tr-TR" sz="2000">
            <a:latin typeface="+mn-lt"/>
          </a:endParaRPr>
        </a:p>
      </dgm:t>
    </dgm:pt>
    <dgm:pt modelId="{7720F7C1-4174-4E6A-AE55-8426F926E4C1}" type="sibTrans" cxnId="{9222B2AA-0226-42B2-AD66-5A638FF78C74}">
      <dgm:prSet/>
      <dgm:spPr/>
      <dgm:t>
        <a:bodyPr/>
        <a:lstStyle/>
        <a:p>
          <a:endParaRPr lang="tr-TR" sz="2000">
            <a:latin typeface="+mn-lt"/>
          </a:endParaRPr>
        </a:p>
      </dgm:t>
    </dgm:pt>
    <dgm:pt modelId="{E4C9101D-8800-420F-86D5-CB3983FDC64E}">
      <dgm:prSet custT="1"/>
      <dgm:spPr/>
      <dgm:t>
        <a:bodyPr/>
        <a:lstStyle/>
        <a:p>
          <a:pPr rtl="0"/>
          <a:r>
            <a:rPr lang="tr-TR" sz="2000" dirty="0">
              <a:latin typeface="+mn-lt"/>
            </a:rPr>
            <a:t>3. Ekim örnekleri ve ekim yapılacak olan </a:t>
          </a:r>
          <a:r>
            <a:rPr lang="tr-TR" sz="2000" dirty="0" err="1">
              <a:latin typeface="+mn-lt"/>
            </a:rPr>
            <a:t>besiyerleri</a:t>
          </a:r>
          <a:r>
            <a:rPr lang="tr-TR" sz="2000" dirty="0">
              <a:latin typeface="+mn-lt"/>
            </a:rPr>
            <a:t> kolayca alınıp bırakılacak bir yere konulmalıdır.</a:t>
          </a:r>
        </a:p>
      </dgm:t>
    </dgm:pt>
    <dgm:pt modelId="{F0F8921D-B7FE-41F0-B3B1-7A13D17313A9}" type="parTrans" cxnId="{4C379466-067B-430D-8E27-243C7B5305AD}">
      <dgm:prSet/>
      <dgm:spPr/>
      <dgm:t>
        <a:bodyPr/>
        <a:lstStyle/>
        <a:p>
          <a:endParaRPr lang="tr-TR" sz="2000">
            <a:latin typeface="+mn-lt"/>
          </a:endParaRPr>
        </a:p>
      </dgm:t>
    </dgm:pt>
    <dgm:pt modelId="{24004279-557E-494A-8151-007016808F8F}" type="sibTrans" cxnId="{4C379466-067B-430D-8E27-243C7B5305AD}">
      <dgm:prSet/>
      <dgm:spPr/>
      <dgm:t>
        <a:bodyPr/>
        <a:lstStyle/>
        <a:p>
          <a:endParaRPr lang="tr-TR" sz="2000">
            <a:latin typeface="+mn-lt"/>
          </a:endParaRPr>
        </a:p>
      </dgm:t>
    </dgm:pt>
    <dgm:pt modelId="{62C3A39B-4B13-42DE-922A-1084C5008883}">
      <dgm:prSet custT="1"/>
      <dgm:spPr/>
      <dgm:t>
        <a:bodyPr/>
        <a:lstStyle/>
        <a:p>
          <a:pPr rtl="0"/>
          <a:r>
            <a:rPr lang="tr-TR" sz="2000" dirty="0">
              <a:latin typeface="+mn-lt"/>
            </a:rPr>
            <a:t>4. Ekime başlamadan önce ekim yapılacak olan </a:t>
          </a:r>
          <a:r>
            <a:rPr lang="tr-TR" sz="2000" dirty="0" err="1">
              <a:latin typeface="+mn-lt"/>
            </a:rPr>
            <a:t>besiyerlerinin</a:t>
          </a:r>
          <a:r>
            <a:rPr lang="tr-TR" sz="2000" dirty="0">
              <a:latin typeface="+mn-lt"/>
            </a:rPr>
            <a:t> üzerine cam kalemi ile yada etiket yöntemi ile bilgiler not edilmelidir.</a:t>
          </a:r>
        </a:p>
      </dgm:t>
    </dgm:pt>
    <dgm:pt modelId="{B07BF6AE-FC73-4A78-BCE7-944978331290}" type="parTrans" cxnId="{DA0BD994-C725-4A5C-B880-2F09C2FC4984}">
      <dgm:prSet/>
      <dgm:spPr/>
      <dgm:t>
        <a:bodyPr/>
        <a:lstStyle/>
        <a:p>
          <a:endParaRPr lang="tr-TR" sz="2000">
            <a:latin typeface="+mn-lt"/>
          </a:endParaRPr>
        </a:p>
      </dgm:t>
    </dgm:pt>
    <dgm:pt modelId="{9CBF069A-DB48-4F8E-840B-F39AF45A7F7A}" type="sibTrans" cxnId="{DA0BD994-C725-4A5C-B880-2F09C2FC4984}">
      <dgm:prSet/>
      <dgm:spPr/>
      <dgm:t>
        <a:bodyPr/>
        <a:lstStyle/>
        <a:p>
          <a:endParaRPr lang="tr-TR" sz="2000">
            <a:latin typeface="+mn-lt"/>
          </a:endParaRPr>
        </a:p>
      </dgm:t>
    </dgm:pt>
    <dgm:pt modelId="{330A8EFF-D38B-4983-B98A-37608CB03343}" type="pres">
      <dgm:prSet presAssocID="{FB914002-6CAE-49E0-9F5C-CF27B7C6D0B9}" presName="linear" presStyleCnt="0">
        <dgm:presLayoutVars>
          <dgm:animLvl val="lvl"/>
          <dgm:resizeHandles val="exact"/>
        </dgm:presLayoutVars>
      </dgm:prSet>
      <dgm:spPr/>
    </dgm:pt>
    <dgm:pt modelId="{4A7D74D3-18AA-45ED-AE74-181CEAD6810D}" type="pres">
      <dgm:prSet presAssocID="{FE6C8100-4170-4727-9B38-D11727F4192C}" presName="parentText" presStyleLbl="node1" presStyleIdx="0" presStyleCnt="4">
        <dgm:presLayoutVars>
          <dgm:chMax val="0"/>
          <dgm:bulletEnabled val="1"/>
        </dgm:presLayoutVars>
      </dgm:prSet>
      <dgm:spPr/>
    </dgm:pt>
    <dgm:pt modelId="{A53609B4-B22C-4967-9181-D82E9A53FCEB}" type="pres">
      <dgm:prSet presAssocID="{958AB1DD-0389-465D-A483-903F74D4CA8C}" presName="spacer" presStyleCnt="0"/>
      <dgm:spPr/>
    </dgm:pt>
    <dgm:pt modelId="{6623A446-769B-48F5-96A6-B65510A2DBF1}" type="pres">
      <dgm:prSet presAssocID="{9AF9826E-2E59-4E53-ABAC-9C02BD01E83D}" presName="parentText" presStyleLbl="node1" presStyleIdx="1" presStyleCnt="4">
        <dgm:presLayoutVars>
          <dgm:chMax val="0"/>
          <dgm:bulletEnabled val="1"/>
        </dgm:presLayoutVars>
      </dgm:prSet>
      <dgm:spPr/>
    </dgm:pt>
    <dgm:pt modelId="{145E137E-CFD3-4087-B34D-9858C68BB5DD}" type="pres">
      <dgm:prSet presAssocID="{7720F7C1-4174-4E6A-AE55-8426F926E4C1}" presName="spacer" presStyleCnt="0"/>
      <dgm:spPr/>
    </dgm:pt>
    <dgm:pt modelId="{CE43D4FD-0BDC-474E-8492-A09737F38030}" type="pres">
      <dgm:prSet presAssocID="{E4C9101D-8800-420F-86D5-CB3983FDC64E}" presName="parentText" presStyleLbl="node1" presStyleIdx="2" presStyleCnt="4">
        <dgm:presLayoutVars>
          <dgm:chMax val="0"/>
          <dgm:bulletEnabled val="1"/>
        </dgm:presLayoutVars>
      </dgm:prSet>
      <dgm:spPr/>
    </dgm:pt>
    <dgm:pt modelId="{24DD1AAE-13BB-4401-AD11-711E8CD8B931}" type="pres">
      <dgm:prSet presAssocID="{24004279-557E-494A-8151-007016808F8F}" presName="spacer" presStyleCnt="0"/>
      <dgm:spPr/>
    </dgm:pt>
    <dgm:pt modelId="{83CE4DE9-EE10-4F54-AF59-0563F67D35B8}" type="pres">
      <dgm:prSet presAssocID="{62C3A39B-4B13-42DE-922A-1084C5008883}" presName="parentText" presStyleLbl="node1" presStyleIdx="3" presStyleCnt="4">
        <dgm:presLayoutVars>
          <dgm:chMax val="0"/>
          <dgm:bulletEnabled val="1"/>
        </dgm:presLayoutVars>
      </dgm:prSet>
      <dgm:spPr/>
    </dgm:pt>
  </dgm:ptLst>
  <dgm:cxnLst>
    <dgm:cxn modelId="{4C379466-067B-430D-8E27-243C7B5305AD}" srcId="{FB914002-6CAE-49E0-9F5C-CF27B7C6D0B9}" destId="{E4C9101D-8800-420F-86D5-CB3983FDC64E}" srcOrd="2" destOrd="0" parTransId="{F0F8921D-B7FE-41F0-B3B1-7A13D17313A9}" sibTransId="{24004279-557E-494A-8151-007016808F8F}"/>
    <dgm:cxn modelId="{DA0BD994-C725-4A5C-B880-2F09C2FC4984}" srcId="{FB914002-6CAE-49E0-9F5C-CF27B7C6D0B9}" destId="{62C3A39B-4B13-42DE-922A-1084C5008883}" srcOrd="3" destOrd="0" parTransId="{B07BF6AE-FC73-4A78-BCE7-944978331290}" sibTransId="{9CBF069A-DB48-4F8E-840B-F39AF45A7F7A}"/>
    <dgm:cxn modelId="{D54AF597-7678-4179-9A43-0C271951C329}" type="presOf" srcId="{E4C9101D-8800-420F-86D5-CB3983FDC64E}" destId="{CE43D4FD-0BDC-474E-8492-A09737F38030}" srcOrd="0" destOrd="0" presId="urn:microsoft.com/office/officeart/2005/8/layout/vList2"/>
    <dgm:cxn modelId="{9222B2AA-0226-42B2-AD66-5A638FF78C74}" srcId="{FB914002-6CAE-49E0-9F5C-CF27B7C6D0B9}" destId="{9AF9826E-2E59-4E53-ABAC-9C02BD01E83D}" srcOrd="1" destOrd="0" parTransId="{0EA71B16-6302-42BD-B82F-FDF126E6A735}" sibTransId="{7720F7C1-4174-4E6A-AE55-8426F926E4C1}"/>
    <dgm:cxn modelId="{7027CFC3-A9D0-4E39-AFBC-54E98FB31D2B}" type="presOf" srcId="{FB914002-6CAE-49E0-9F5C-CF27B7C6D0B9}" destId="{330A8EFF-D38B-4983-B98A-37608CB03343}" srcOrd="0" destOrd="0" presId="urn:microsoft.com/office/officeart/2005/8/layout/vList2"/>
    <dgm:cxn modelId="{D2D500CB-9E75-4608-8BDC-48CD73C72A6E}" srcId="{FB914002-6CAE-49E0-9F5C-CF27B7C6D0B9}" destId="{FE6C8100-4170-4727-9B38-D11727F4192C}" srcOrd="0" destOrd="0" parTransId="{C5BF2F6F-CC85-47BD-8925-C6D79E870C8E}" sibTransId="{958AB1DD-0389-465D-A483-903F74D4CA8C}"/>
    <dgm:cxn modelId="{A10FBCD2-56E6-4EAC-8F42-CA942ED97850}" type="presOf" srcId="{62C3A39B-4B13-42DE-922A-1084C5008883}" destId="{83CE4DE9-EE10-4F54-AF59-0563F67D35B8}" srcOrd="0" destOrd="0" presId="urn:microsoft.com/office/officeart/2005/8/layout/vList2"/>
    <dgm:cxn modelId="{50AE96F9-1DF8-44D8-8103-3C5891F63CB5}" type="presOf" srcId="{9AF9826E-2E59-4E53-ABAC-9C02BD01E83D}" destId="{6623A446-769B-48F5-96A6-B65510A2DBF1}" srcOrd="0" destOrd="0" presId="urn:microsoft.com/office/officeart/2005/8/layout/vList2"/>
    <dgm:cxn modelId="{649503FB-C582-4DDD-B092-EF838B3E2123}" type="presOf" srcId="{FE6C8100-4170-4727-9B38-D11727F4192C}" destId="{4A7D74D3-18AA-45ED-AE74-181CEAD6810D}" srcOrd="0" destOrd="0" presId="urn:microsoft.com/office/officeart/2005/8/layout/vList2"/>
    <dgm:cxn modelId="{4D8C048D-563E-4283-B97C-E27E0D88F101}" type="presParOf" srcId="{330A8EFF-D38B-4983-B98A-37608CB03343}" destId="{4A7D74D3-18AA-45ED-AE74-181CEAD6810D}" srcOrd="0" destOrd="0" presId="urn:microsoft.com/office/officeart/2005/8/layout/vList2"/>
    <dgm:cxn modelId="{2A10447C-F5EE-4BC4-8C98-8E3BD8807EA0}" type="presParOf" srcId="{330A8EFF-D38B-4983-B98A-37608CB03343}" destId="{A53609B4-B22C-4967-9181-D82E9A53FCEB}" srcOrd="1" destOrd="0" presId="urn:microsoft.com/office/officeart/2005/8/layout/vList2"/>
    <dgm:cxn modelId="{18800D99-EB43-4D69-B8DF-FEE2C4344359}" type="presParOf" srcId="{330A8EFF-D38B-4983-B98A-37608CB03343}" destId="{6623A446-769B-48F5-96A6-B65510A2DBF1}" srcOrd="2" destOrd="0" presId="urn:microsoft.com/office/officeart/2005/8/layout/vList2"/>
    <dgm:cxn modelId="{DC3B590E-78B1-4624-90F3-5C2CFE6FB7AA}" type="presParOf" srcId="{330A8EFF-D38B-4983-B98A-37608CB03343}" destId="{145E137E-CFD3-4087-B34D-9858C68BB5DD}" srcOrd="3" destOrd="0" presId="urn:microsoft.com/office/officeart/2005/8/layout/vList2"/>
    <dgm:cxn modelId="{07A4518D-76E3-4CCE-B18B-F115B1AF1678}" type="presParOf" srcId="{330A8EFF-D38B-4983-B98A-37608CB03343}" destId="{CE43D4FD-0BDC-474E-8492-A09737F38030}" srcOrd="4" destOrd="0" presId="urn:microsoft.com/office/officeart/2005/8/layout/vList2"/>
    <dgm:cxn modelId="{D670C45C-8C89-459B-A439-C7BF6090C4C0}" type="presParOf" srcId="{330A8EFF-D38B-4983-B98A-37608CB03343}" destId="{24DD1AAE-13BB-4401-AD11-711E8CD8B931}" srcOrd="5" destOrd="0" presId="urn:microsoft.com/office/officeart/2005/8/layout/vList2"/>
    <dgm:cxn modelId="{C44CD698-461C-4915-8187-0ECCED5FD37B}" type="presParOf" srcId="{330A8EFF-D38B-4983-B98A-37608CB03343}" destId="{83CE4DE9-EE10-4F54-AF59-0563F67D35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9CD4F-E93D-4B2E-9CFE-8CB8AF64EB3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tr-TR"/>
        </a:p>
      </dgm:t>
    </dgm:pt>
    <dgm:pt modelId="{BA07D1E1-1C4F-47DB-ADB8-6CA4393A8532}">
      <dgm:prSet/>
      <dgm:spPr/>
      <dgm:t>
        <a:bodyPr/>
        <a:lstStyle/>
        <a:p>
          <a:pPr rtl="0"/>
          <a:r>
            <a:rPr lang="tr-TR" u="sng" dirty="0" err="1">
              <a:solidFill>
                <a:srgbClr val="C00000"/>
              </a:solidFill>
            </a:rPr>
            <a:t>Petriye</a:t>
          </a:r>
          <a:r>
            <a:rPr lang="tr-TR" u="sng" dirty="0">
              <a:solidFill>
                <a:srgbClr val="C00000"/>
              </a:solidFill>
            </a:rPr>
            <a:t> not edilmesi gereken bilgiler;</a:t>
          </a:r>
        </a:p>
      </dgm:t>
    </dgm:pt>
    <dgm:pt modelId="{5BBE6B85-5C87-4265-827E-D2D58925B9AA}" type="parTrans" cxnId="{01DFA41C-B164-4782-96DB-80B1F4D57A36}">
      <dgm:prSet/>
      <dgm:spPr/>
      <dgm:t>
        <a:bodyPr/>
        <a:lstStyle/>
        <a:p>
          <a:endParaRPr lang="tr-TR"/>
        </a:p>
      </dgm:t>
    </dgm:pt>
    <dgm:pt modelId="{11C16802-980D-4463-81AD-8F9145CD1BAE}" type="sibTrans" cxnId="{01DFA41C-B164-4782-96DB-80B1F4D57A36}">
      <dgm:prSet/>
      <dgm:spPr/>
      <dgm:t>
        <a:bodyPr/>
        <a:lstStyle/>
        <a:p>
          <a:endParaRPr lang="tr-TR"/>
        </a:p>
      </dgm:t>
    </dgm:pt>
    <dgm:pt modelId="{FEE69B1B-2CF9-4E26-B60B-E5848B4C6EEB}" type="pres">
      <dgm:prSet presAssocID="{E989CD4F-E93D-4B2E-9CFE-8CB8AF64EB3C}" presName="linear" presStyleCnt="0">
        <dgm:presLayoutVars>
          <dgm:animLvl val="lvl"/>
          <dgm:resizeHandles val="exact"/>
        </dgm:presLayoutVars>
      </dgm:prSet>
      <dgm:spPr/>
    </dgm:pt>
    <dgm:pt modelId="{D601F1A0-63A1-43EF-937F-19A416AC8F0B}" type="pres">
      <dgm:prSet presAssocID="{BA07D1E1-1C4F-47DB-ADB8-6CA4393A8532}" presName="parentText" presStyleLbl="node1" presStyleIdx="0" presStyleCnt="1">
        <dgm:presLayoutVars>
          <dgm:chMax val="0"/>
          <dgm:bulletEnabled val="1"/>
        </dgm:presLayoutVars>
      </dgm:prSet>
      <dgm:spPr/>
    </dgm:pt>
  </dgm:ptLst>
  <dgm:cxnLst>
    <dgm:cxn modelId="{01DFA41C-B164-4782-96DB-80B1F4D57A36}" srcId="{E989CD4F-E93D-4B2E-9CFE-8CB8AF64EB3C}" destId="{BA07D1E1-1C4F-47DB-ADB8-6CA4393A8532}" srcOrd="0" destOrd="0" parTransId="{5BBE6B85-5C87-4265-827E-D2D58925B9AA}" sibTransId="{11C16802-980D-4463-81AD-8F9145CD1BAE}"/>
    <dgm:cxn modelId="{DEF2209C-7527-43DD-A198-2C976D925812}" type="presOf" srcId="{E989CD4F-E93D-4B2E-9CFE-8CB8AF64EB3C}" destId="{FEE69B1B-2CF9-4E26-B60B-E5848B4C6EEB}" srcOrd="0" destOrd="0" presId="urn:microsoft.com/office/officeart/2005/8/layout/vList2"/>
    <dgm:cxn modelId="{36DAB2F5-3135-42ED-B8FC-F06CDBC16213}" type="presOf" srcId="{BA07D1E1-1C4F-47DB-ADB8-6CA4393A8532}" destId="{D601F1A0-63A1-43EF-937F-19A416AC8F0B}" srcOrd="0" destOrd="0" presId="urn:microsoft.com/office/officeart/2005/8/layout/vList2"/>
    <dgm:cxn modelId="{B986CB99-443C-44AC-A68E-DAD27D223C1D}" type="presParOf" srcId="{FEE69B1B-2CF9-4E26-B60B-E5848B4C6EEB}" destId="{D601F1A0-63A1-43EF-937F-19A416AC8F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D7CE1A-0906-45CC-AC3B-E3880B612F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76FE871-7965-4E6C-867D-69126B513ECD}">
      <dgm:prSet/>
      <dgm:spPr>
        <a:solidFill>
          <a:schemeClr val="bg1">
            <a:lumMod val="85000"/>
          </a:schemeClr>
        </a:solidFill>
      </dgm:spPr>
      <dgm:t>
        <a:bodyPr/>
        <a:lstStyle/>
        <a:p>
          <a:pPr rtl="0"/>
          <a:r>
            <a:rPr lang="tr-TR" dirty="0">
              <a:solidFill>
                <a:schemeClr val="tx1"/>
              </a:solidFill>
            </a:rPr>
            <a:t>En yaygın kullanılan </a:t>
          </a:r>
          <a:r>
            <a:rPr lang="tr-TR" dirty="0" err="1">
              <a:solidFill>
                <a:schemeClr val="tx1"/>
              </a:solidFill>
            </a:rPr>
            <a:t>agarlı</a:t>
          </a:r>
          <a:r>
            <a:rPr lang="tr-TR" dirty="0">
              <a:solidFill>
                <a:schemeClr val="tx1"/>
              </a:solidFill>
            </a:rPr>
            <a:t> (katı) </a:t>
          </a:r>
          <a:r>
            <a:rPr lang="tr-TR" dirty="0" err="1">
              <a:solidFill>
                <a:schemeClr val="tx1"/>
              </a:solidFill>
            </a:rPr>
            <a:t>besiyerine</a:t>
          </a:r>
          <a:r>
            <a:rPr lang="tr-TR" dirty="0">
              <a:solidFill>
                <a:schemeClr val="tx1"/>
              </a:solidFill>
            </a:rPr>
            <a:t> ekim yöntemleri;</a:t>
          </a:r>
        </a:p>
      </dgm:t>
    </dgm:pt>
    <dgm:pt modelId="{412AFA16-4C65-42D0-BD7C-A86389D8AE90}" type="parTrans" cxnId="{32A8E1F4-B1FA-492F-8155-5CA1DF8B82DC}">
      <dgm:prSet/>
      <dgm:spPr/>
      <dgm:t>
        <a:bodyPr/>
        <a:lstStyle/>
        <a:p>
          <a:endParaRPr lang="tr-TR"/>
        </a:p>
      </dgm:t>
    </dgm:pt>
    <dgm:pt modelId="{701B1768-6293-4CEB-8B8E-491906D67E27}" type="sibTrans" cxnId="{32A8E1F4-B1FA-492F-8155-5CA1DF8B82DC}">
      <dgm:prSet/>
      <dgm:spPr/>
      <dgm:t>
        <a:bodyPr/>
        <a:lstStyle/>
        <a:p>
          <a:endParaRPr lang="tr-TR"/>
        </a:p>
      </dgm:t>
    </dgm:pt>
    <dgm:pt modelId="{68584236-E238-4ACC-B45D-8021850AC97C}">
      <dgm:prSet/>
      <dgm:spPr/>
      <dgm:t>
        <a:bodyPr/>
        <a:lstStyle/>
        <a:p>
          <a:pPr rtl="0"/>
          <a:r>
            <a:rPr lang="tr-TR" dirty="0">
              <a:solidFill>
                <a:schemeClr val="tx1"/>
              </a:solidFill>
            </a:rPr>
            <a:t>Yayma</a:t>
          </a:r>
          <a:r>
            <a:rPr lang="tr-TR" dirty="0"/>
            <a:t> </a:t>
          </a:r>
        </a:p>
      </dgm:t>
    </dgm:pt>
    <dgm:pt modelId="{E105025D-43E0-43DA-896D-CBF32DADA907}" type="parTrans" cxnId="{B77A9907-A7CA-4E57-97DF-BADB72FCF583}">
      <dgm:prSet/>
      <dgm:spPr/>
      <dgm:t>
        <a:bodyPr/>
        <a:lstStyle/>
        <a:p>
          <a:endParaRPr lang="tr-TR"/>
        </a:p>
      </dgm:t>
    </dgm:pt>
    <dgm:pt modelId="{A99B7F13-F7EE-4E8D-88E2-CEB5A8D0BB02}" type="sibTrans" cxnId="{B77A9907-A7CA-4E57-97DF-BADB72FCF583}">
      <dgm:prSet/>
      <dgm:spPr/>
      <dgm:t>
        <a:bodyPr/>
        <a:lstStyle/>
        <a:p>
          <a:endParaRPr lang="tr-TR"/>
        </a:p>
      </dgm:t>
    </dgm:pt>
    <dgm:pt modelId="{989F6DBB-4B66-459B-91BA-E693790F3431}">
      <dgm:prSet/>
      <dgm:spPr/>
      <dgm:t>
        <a:bodyPr/>
        <a:lstStyle/>
        <a:p>
          <a:pPr rtl="0"/>
          <a:r>
            <a:rPr lang="tr-TR" dirty="0">
              <a:solidFill>
                <a:schemeClr val="tx1"/>
              </a:solidFill>
            </a:rPr>
            <a:t>Çizme yöntemi</a:t>
          </a:r>
        </a:p>
      </dgm:t>
    </dgm:pt>
    <dgm:pt modelId="{837C4775-71DA-48F5-B5AD-43D280DA57CC}" type="parTrans" cxnId="{AF29581B-DD1F-4EE4-88F0-22D8CF88BCCF}">
      <dgm:prSet/>
      <dgm:spPr/>
      <dgm:t>
        <a:bodyPr/>
        <a:lstStyle/>
        <a:p>
          <a:endParaRPr lang="tr-TR"/>
        </a:p>
      </dgm:t>
    </dgm:pt>
    <dgm:pt modelId="{2F272654-EFBE-4D80-96AD-58E108F74051}" type="sibTrans" cxnId="{AF29581B-DD1F-4EE4-88F0-22D8CF88BCCF}">
      <dgm:prSet/>
      <dgm:spPr/>
      <dgm:t>
        <a:bodyPr/>
        <a:lstStyle/>
        <a:p>
          <a:endParaRPr lang="tr-TR"/>
        </a:p>
      </dgm:t>
    </dgm:pt>
    <dgm:pt modelId="{AD02BBB0-BC78-46F6-98D3-4035BF7A6243}" type="pres">
      <dgm:prSet presAssocID="{D9D7CE1A-0906-45CC-AC3B-E3880B612F0D}" presName="linear" presStyleCnt="0">
        <dgm:presLayoutVars>
          <dgm:animLvl val="lvl"/>
          <dgm:resizeHandles val="exact"/>
        </dgm:presLayoutVars>
      </dgm:prSet>
      <dgm:spPr/>
    </dgm:pt>
    <dgm:pt modelId="{77809FC9-3F8C-40A1-B2B4-1503162A4C82}" type="pres">
      <dgm:prSet presAssocID="{376FE871-7965-4E6C-867D-69126B513ECD}" presName="parentText" presStyleLbl="node1" presStyleIdx="0" presStyleCnt="3" custLinFactY="132" custLinFactNeighborX="962" custLinFactNeighborY="100000">
        <dgm:presLayoutVars>
          <dgm:chMax val="0"/>
          <dgm:bulletEnabled val="1"/>
        </dgm:presLayoutVars>
      </dgm:prSet>
      <dgm:spPr/>
    </dgm:pt>
    <dgm:pt modelId="{28FCF4E4-C62E-4DFE-932B-6C39314A9D7A}" type="pres">
      <dgm:prSet presAssocID="{701B1768-6293-4CEB-8B8E-491906D67E27}" presName="spacer" presStyleCnt="0"/>
      <dgm:spPr/>
    </dgm:pt>
    <dgm:pt modelId="{14BE533D-5737-4E50-8201-3C9DB97735B3}" type="pres">
      <dgm:prSet presAssocID="{68584236-E238-4ACC-B45D-8021850AC97C}" presName="parentText" presStyleLbl="node1" presStyleIdx="1" presStyleCnt="3">
        <dgm:presLayoutVars>
          <dgm:chMax val="0"/>
          <dgm:bulletEnabled val="1"/>
        </dgm:presLayoutVars>
      </dgm:prSet>
      <dgm:spPr/>
    </dgm:pt>
    <dgm:pt modelId="{791D24F8-FAAC-4672-B179-74D49AF386B8}" type="pres">
      <dgm:prSet presAssocID="{A99B7F13-F7EE-4E8D-88E2-CEB5A8D0BB02}" presName="spacer" presStyleCnt="0"/>
      <dgm:spPr/>
    </dgm:pt>
    <dgm:pt modelId="{7AD18260-DA9A-43A4-B371-353D20E07627}" type="pres">
      <dgm:prSet presAssocID="{989F6DBB-4B66-459B-91BA-E693790F3431}" presName="parentText" presStyleLbl="node1" presStyleIdx="2" presStyleCnt="3">
        <dgm:presLayoutVars>
          <dgm:chMax val="0"/>
          <dgm:bulletEnabled val="1"/>
        </dgm:presLayoutVars>
      </dgm:prSet>
      <dgm:spPr/>
    </dgm:pt>
  </dgm:ptLst>
  <dgm:cxnLst>
    <dgm:cxn modelId="{58FD8B07-FC7F-485F-A14B-56D7706F424C}" type="presOf" srcId="{68584236-E238-4ACC-B45D-8021850AC97C}" destId="{14BE533D-5737-4E50-8201-3C9DB97735B3}" srcOrd="0" destOrd="0" presId="urn:microsoft.com/office/officeart/2005/8/layout/vList2"/>
    <dgm:cxn modelId="{B77A9907-A7CA-4E57-97DF-BADB72FCF583}" srcId="{D9D7CE1A-0906-45CC-AC3B-E3880B612F0D}" destId="{68584236-E238-4ACC-B45D-8021850AC97C}" srcOrd="1" destOrd="0" parTransId="{E105025D-43E0-43DA-896D-CBF32DADA907}" sibTransId="{A99B7F13-F7EE-4E8D-88E2-CEB5A8D0BB02}"/>
    <dgm:cxn modelId="{AF29581B-DD1F-4EE4-88F0-22D8CF88BCCF}" srcId="{D9D7CE1A-0906-45CC-AC3B-E3880B612F0D}" destId="{989F6DBB-4B66-459B-91BA-E693790F3431}" srcOrd="2" destOrd="0" parTransId="{837C4775-71DA-48F5-B5AD-43D280DA57CC}" sibTransId="{2F272654-EFBE-4D80-96AD-58E108F74051}"/>
    <dgm:cxn modelId="{161C6873-5D34-4615-8917-689BDC0DD7B4}" type="presOf" srcId="{D9D7CE1A-0906-45CC-AC3B-E3880B612F0D}" destId="{AD02BBB0-BC78-46F6-98D3-4035BF7A6243}" srcOrd="0" destOrd="0" presId="urn:microsoft.com/office/officeart/2005/8/layout/vList2"/>
    <dgm:cxn modelId="{D91A4EC3-6A61-446B-8AB3-3D9A8DC5E3E0}" type="presOf" srcId="{989F6DBB-4B66-459B-91BA-E693790F3431}" destId="{7AD18260-DA9A-43A4-B371-353D20E07627}" srcOrd="0" destOrd="0" presId="urn:microsoft.com/office/officeart/2005/8/layout/vList2"/>
    <dgm:cxn modelId="{76350DCB-3C43-4D4A-9A71-BCFFAFDD2321}" type="presOf" srcId="{376FE871-7965-4E6C-867D-69126B513ECD}" destId="{77809FC9-3F8C-40A1-B2B4-1503162A4C82}" srcOrd="0" destOrd="0" presId="urn:microsoft.com/office/officeart/2005/8/layout/vList2"/>
    <dgm:cxn modelId="{32A8E1F4-B1FA-492F-8155-5CA1DF8B82DC}" srcId="{D9D7CE1A-0906-45CC-AC3B-E3880B612F0D}" destId="{376FE871-7965-4E6C-867D-69126B513ECD}" srcOrd="0" destOrd="0" parTransId="{412AFA16-4C65-42D0-BD7C-A86389D8AE90}" sibTransId="{701B1768-6293-4CEB-8B8E-491906D67E27}"/>
    <dgm:cxn modelId="{4554AD1A-EA0E-4429-8158-E0EB3F541026}" type="presParOf" srcId="{AD02BBB0-BC78-46F6-98D3-4035BF7A6243}" destId="{77809FC9-3F8C-40A1-B2B4-1503162A4C82}" srcOrd="0" destOrd="0" presId="urn:microsoft.com/office/officeart/2005/8/layout/vList2"/>
    <dgm:cxn modelId="{B64AE8E5-7A59-4864-B4E5-DFC4C06501AD}" type="presParOf" srcId="{AD02BBB0-BC78-46F6-98D3-4035BF7A6243}" destId="{28FCF4E4-C62E-4DFE-932B-6C39314A9D7A}" srcOrd="1" destOrd="0" presId="urn:microsoft.com/office/officeart/2005/8/layout/vList2"/>
    <dgm:cxn modelId="{80939420-6498-43C7-82E0-7E20E4A05A8A}" type="presParOf" srcId="{AD02BBB0-BC78-46F6-98D3-4035BF7A6243}" destId="{14BE533D-5737-4E50-8201-3C9DB97735B3}" srcOrd="2" destOrd="0" presId="urn:microsoft.com/office/officeart/2005/8/layout/vList2"/>
    <dgm:cxn modelId="{CE0084AC-3ED1-4988-B1C8-CE1C7C637CB6}" type="presParOf" srcId="{AD02BBB0-BC78-46F6-98D3-4035BF7A6243}" destId="{791D24F8-FAAC-4672-B179-74D49AF386B8}" srcOrd="3" destOrd="0" presId="urn:microsoft.com/office/officeart/2005/8/layout/vList2"/>
    <dgm:cxn modelId="{CCF7C2A4-2547-44BE-B338-0B9DD67D2EE8}" type="presParOf" srcId="{AD02BBB0-BC78-46F6-98D3-4035BF7A6243}" destId="{7AD18260-DA9A-43A4-B371-353D20E0762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92DB6A-0756-4690-977D-5FCC44B5C4C3}" type="doc">
      <dgm:prSet loTypeId="urn:microsoft.com/office/officeart/2005/8/layout/vList2" loCatId="list" qsTypeId="urn:microsoft.com/office/officeart/2005/8/quickstyle/simple5" qsCatId="simple" csTypeId="urn:microsoft.com/office/officeart/2005/8/colors/accent0_2" csCatId="mainScheme" phldr="1"/>
      <dgm:spPr/>
      <dgm:t>
        <a:bodyPr/>
        <a:lstStyle/>
        <a:p>
          <a:endParaRPr lang="tr-TR"/>
        </a:p>
      </dgm:t>
    </dgm:pt>
    <dgm:pt modelId="{CF372025-09AB-46E0-938C-40F1EED7AF39}">
      <dgm:prSet custT="1">
        <dgm:style>
          <a:lnRef idx="2">
            <a:schemeClr val="dk1"/>
          </a:lnRef>
          <a:fillRef idx="1">
            <a:schemeClr val="lt1"/>
          </a:fillRef>
          <a:effectRef idx="0">
            <a:schemeClr val="dk1"/>
          </a:effectRef>
          <a:fontRef idx="minor">
            <a:schemeClr val="dk1"/>
          </a:fontRef>
        </dgm:style>
      </dgm:prSet>
      <dgm:spPr/>
      <dgm:t>
        <a:bodyPr/>
        <a:lstStyle/>
        <a:p>
          <a:pPr rtl="0"/>
          <a:r>
            <a:rPr lang="tr-TR" sz="2000" dirty="0">
              <a:latin typeface="Times New Roman" pitchFamily="18" charset="0"/>
              <a:cs typeface="Times New Roman" pitchFamily="18" charset="0"/>
            </a:rPr>
            <a:t>İlk olarak sıvı örnekteki mikroorganizmaların bulundukları sıvı içinde </a:t>
          </a:r>
          <a:r>
            <a:rPr lang="tr-TR" sz="2000" b="1" u="sng" dirty="0">
              <a:solidFill>
                <a:srgbClr val="FF0000"/>
              </a:solidFill>
              <a:latin typeface="Times New Roman" pitchFamily="18" charset="0"/>
              <a:cs typeface="Times New Roman" pitchFamily="18" charset="0"/>
            </a:rPr>
            <a:t>homojen dağılımını sağlamak </a:t>
          </a:r>
          <a:r>
            <a:rPr lang="tr-TR" sz="2000" dirty="0">
              <a:latin typeface="Times New Roman" pitchFamily="18" charset="0"/>
              <a:cs typeface="Times New Roman" pitchFamily="18" charset="0"/>
            </a:rPr>
            <a:t>için </a:t>
          </a:r>
          <a:r>
            <a:rPr lang="tr-TR" sz="2000" dirty="0" err="1">
              <a:latin typeface="Times New Roman" pitchFamily="18" charset="0"/>
              <a:cs typeface="Times New Roman" pitchFamily="18" charset="0"/>
            </a:rPr>
            <a:t>vorteks</a:t>
          </a:r>
          <a:r>
            <a:rPr lang="tr-TR" sz="2000" dirty="0">
              <a:latin typeface="Times New Roman" pitchFamily="18" charset="0"/>
              <a:cs typeface="Times New Roman" pitchFamily="18" charset="0"/>
            </a:rPr>
            <a:t> tüp karıştırıcısı kullanılarak karıştırılması sağlanmalıdır.</a:t>
          </a:r>
        </a:p>
      </dgm:t>
    </dgm:pt>
    <dgm:pt modelId="{83A041C2-F445-4468-9AD3-1BF2A694B9EE}" type="parTrans" cxnId="{60B972D0-BA67-4D31-BA15-6373CF2321F3}">
      <dgm:prSet/>
      <dgm:spPr/>
      <dgm:t>
        <a:bodyPr/>
        <a:lstStyle/>
        <a:p>
          <a:endParaRPr lang="tr-TR" sz="2000">
            <a:latin typeface="Times New Roman" pitchFamily="18" charset="0"/>
            <a:cs typeface="Times New Roman" pitchFamily="18" charset="0"/>
          </a:endParaRPr>
        </a:p>
      </dgm:t>
    </dgm:pt>
    <dgm:pt modelId="{C7F942EB-6A5C-4966-9C72-AFCA37E82258}" type="sibTrans" cxnId="{60B972D0-BA67-4D31-BA15-6373CF2321F3}">
      <dgm:prSet/>
      <dgm:spPr/>
      <dgm:t>
        <a:bodyPr/>
        <a:lstStyle/>
        <a:p>
          <a:endParaRPr lang="tr-TR" sz="2000">
            <a:latin typeface="Times New Roman" pitchFamily="18" charset="0"/>
            <a:cs typeface="Times New Roman" pitchFamily="18" charset="0"/>
          </a:endParaRPr>
        </a:p>
      </dgm:t>
    </dgm:pt>
    <dgm:pt modelId="{B7BC103E-31AB-403E-8066-3E220B1B6D6E}">
      <dgm:prSet custT="1">
        <dgm:style>
          <a:lnRef idx="2">
            <a:schemeClr val="dk1"/>
          </a:lnRef>
          <a:fillRef idx="1">
            <a:schemeClr val="lt1"/>
          </a:fillRef>
          <a:effectRef idx="0">
            <a:schemeClr val="dk1"/>
          </a:effectRef>
          <a:fontRef idx="minor">
            <a:schemeClr val="dk1"/>
          </a:fontRef>
        </dgm:style>
      </dgm:prSet>
      <dgm:spPr/>
      <dgm:t>
        <a:bodyPr/>
        <a:lstStyle/>
        <a:p>
          <a:pPr rtl="0"/>
          <a:r>
            <a:rPr lang="tr-TR" sz="2000" dirty="0">
              <a:latin typeface="Times New Roman" pitchFamily="18" charset="0"/>
              <a:cs typeface="Times New Roman" pitchFamily="18" charset="0"/>
            </a:rPr>
            <a:t>Tüpün ağız kısmı bek alevinden geçirilerek </a:t>
          </a:r>
          <a:r>
            <a:rPr lang="tr-TR" sz="2000" b="1" u="sng" dirty="0">
              <a:solidFill>
                <a:srgbClr val="FF0000"/>
              </a:solidFill>
              <a:latin typeface="Times New Roman" pitchFamily="18" charset="0"/>
              <a:cs typeface="Times New Roman" pitchFamily="18" charset="0"/>
            </a:rPr>
            <a:t>sterilize edilmelidir.</a:t>
          </a:r>
        </a:p>
      </dgm:t>
    </dgm:pt>
    <dgm:pt modelId="{3B34765B-2D6C-44FB-AFF6-9723F456F657}" type="parTrans" cxnId="{BC850B6B-BA7D-4C79-BA57-6C6A6342D3AD}">
      <dgm:prSet/>
      <dgm:spPr/>
      <dgm:t>
        <a:bodyPr/>
        <a:lstStyle/>
        <a:p>
          <a:endParaRPr lang="tr-TR" sz="2000">
            <a:latin typeface="Times New Roman" pitchFamily="18" charset="0"/>
            <a:cs typeface="Times New Roman" pitchFamily="18" charset="0"/>
          </a:endParaRPr>
        </a:p>
      </dgm:t>
    </dgm:pt>
    <dgm:pt modelId="{3FD1F63A-74C5-4485-BE59-0329BEBE1452}" type="sibTrans" cxnId="{BC850B6B-BA7D-4C79-BA57-6C6A6342D3AD}">
      <dgm:prSet/>
      <dgm:spPr/>
      <dgm:t>
        <a:bodyPr/>
        <a:lstStyle/>
        <a:p>
          <a:endParaRPr lang="tr-TR" sz="2000">
            <a:latin typeface="Times New Roman" pitchFamily="18" charset="0"/>
            <a:cs typeface="Times New Roman" pitchFamily="18" charset="0"/>
          </a:endParaRPr>
        </a:p>
      </dgm:t>
    </dgm:pt>
    <dgm:pt modelId="{F3F1BCDE-75DD-44CF-9F2D-33DBFE39AA8A}">
      <dgm:prSet custT="1">
        <dgm:style>
          <a:lnRef idx="2">
            <a:schemeClr val="dk1"/>
          </a:lnRef>
          <a:fillRef idx="1">
            <a:schemeClr val="lt1"/>
          </a:fillRef>
          <a:effectRef idx="0">
            <a:schemeClr val="dk1"/>
          </a:effectRef>
          <a:fontRef idx="minor">
            <a:schemeClr val="dk1"/>
          </a:fontRef>
        </dgm:style>
      </dgm:prSet>
      <dgm:spPr/>
      <dgm:t>
        <a:bodyPr/>
        <a:lstStyle/>
        <a:p>
          <a:pPr rtl="0"/>
          <a:r>
            <a:rPr lang="tr-TR" sz="2000" dirty="0">
              <a:latin typeface="Times New Roman" pitchFamily="18" charset="0"/>
              <a:cs typeface="Times New Roman" pitchFamily="18" charset="0"/>
            </a:rPr>
            <a:t>Tüp hafif eğilerek öze ucu sıvı örneğe daldırılır.</a:t>
          </a:r>
        </a:p>
      </dgm:t>
    </dgm:pt>
    <dgm:pt modelId="{52CE5E1D-A1FE-4736-BEAB-9F7EF37883B8}" type="parTrans" cxnId="{DE1CACFA-A15B-4EB3-9981-6239502D9002}">
      <dgm:prSet/>
      <dgm:spPr/>
      <dgm:t>
        <a:bodyPr/>
        <a:lstStyle/>
        <a:p>
          <a:endParaRPr lang="tr-TR" sz="2000">
            <a:latin typeface="Times New Roman" pitchFamily="18" charset="0"/>
            <a:cs typeface="Times New Roman" pitchFamily="18" charset="0"/>
          </a:endParaRPr>
        </a:p>
      </dgm:t>
    </dgm:pt>
    <dgm:pt modelId="{B708390E-AD90-4816-A921-97D469FA43FF}" type="sibTrans" cxnId="{DE1CACFA-A15B-4EB3-9981-6239502D9002}">
      <dgm:prSet/>
      <dgm:spPr/>
      <dgm:t>
        <a:bodyPr/>
        <a:lstStyle/>
        <a:p>
          <a:endParaRPr lang="tr-TR" sz="2000">
            <a:latin typeface="Times New Roman" pitchFamily="18" charset="0"/>
            <a:cs typeface="Times New Roman" pitchFamily="18" charset="0"/>
          </a:endParaRPr>
        </a:p>
      </dgm:t>
    </dgm:pt>
    <dgm:pt modelId="{2E138171-0F69-4BDB-AC1B-38BE3CFAB0D9}">
      <dgm:prSet custT="1">
        <dgm:style>
          <a:lnRef idx="2">
            <a:schemeClr val="dk1"/>
          </a:lnRef>
          <a:fillRef idx="1">
            <a:schemeClr val="lt1"/>
          </a:fillRef>
          <a:effectRef idx="0">
            <a:schemeClr val="dk1"/>
          </a:effectRef>
          <a:fontRef idx="minor">
            <a:schemeClr val="dk1"/>
          </a:fontRef>
        </dgm:style>
      </dgm:prSet>
      <dgm:spPr/>
      <dgm:t>
        <a:bodyPr/>
        <a:lstStyle/>
        <a:p>
          <a:pPr rtl="0"/>
          <a:r>
            <a:rPr lang="tr-TR" sz="2000" dirty="0">
              <a:latin typeface="Times New Roman" pitchFamily="18" charset="0"/>
              <a:cs typeface="Times New Roman" pitchFamily="18" charset="0"/>
            </a:rPr>
            <a:t>Öze tüpe hiç değmeyecek şekilde dışarı çıkartılır. </a:t>
          </a:r>
        </a:p>
      </dgm:t>
    </dgm:pt>
    <dgm:pt modelId="{66FB4C7A-302F-48C7-80B7-9C3D63A174E7}" type="parTrans" cxnId="{26BBC2C2-D2DF-4C8A-89C5-0656E5C58799}">
      <dgm:prSet/>
      <dgm:spPr/>
      <dgm:t>
        <a:bodyPr/>
        <a:lstStyle/>
        <a:p>
          <a:endParaRPr lang="tr-TR" sz="2000">
            <a:latin typeface="Times New Roman" pitchFamily="18" charset="0"/>
            <a:cs typeface="Times New Roman" pitchFamily="18" charset="0"/>
          </a:endParaRPr>
        </a:p>
      </dgm:t>
    </dgm:pt>
    <dgm:pt modelId="{5A9051FB-F663-4AE5-A7A0-A54CA5BD928B}" type="sibTrans" cxnId="{26BBC2C2-D2DF-4C8A-89C5-0656E5C58799}">
      <dgm:prSet/>
      <dgm:spPr/>
      <dgm:t>
        <a:bodyPr/>
        <a:lstStyle/>
        <a:p>
          <a:endParaRPr lang="tr-TR" sz="2000">
            <a:latin typeface="Times New Roman" pitchFamily="18" charset="0"/>
            <a:cs typeface="Times New Roman" pitchFamily="18" charset="0"/>
          </a:endParaRPr>
        </a:p>
      </dgm:t>
    </dgm:pt>
    <dgm:pt modelId="{A9C7D8F8-D579-41CC-BF3E-3619BB66067A}">
      <dgm:prSet custT="1">
        <dgm:style>
          <a:lnRef idx="2">
            <a:schemeClr val="dk1"/>
          </a:lnRef>
          <a:fillRef idx="1">
            <a:schemeClr val="lt1"/>
          </a:fillRef>
          <a:effectRef idx="0">
            <a:schemeClr val="dk1"/>
          </a:effectRef>
          <a:fontRef idx="minor">
            <a:schemeClr val="dk1"/>
          </a:fontRef>
        </dgm:style>
      </dgm:prSet>
      <dgm:spPr/>
      <dgm:t>
        <a:bodyPr/>
        <a:lstStyle/>
        <a:p>
          <a:pPr rtl="0"/>
          <a:r>
            <a:rPr lang="tr-TR" sz="2000" dirty="0">
              <a:latin typeface="Times New Roman" pitchFamily="18" charset="0"/>
              <a:cs typeface="Times New Roman" pitchFamily="18" charset="0"/>
            </a:rPr>
            <a:t>Örneği içeren tüpün ağız kısmı alevden geçirilir ve ağzı kapatılır.</a:t>
          </a:r>
        </a:p>
      </dgm:t>
    </dgm:pt>
    <dgm:pt modelId="{C886B6AA-5636-4ABF-890F-E46D732898D6}" type="parTrans" cxnId="{2A846CA1-9D43-4FB9-A844-2F0B7B55D1F2}">
      <dgm:prSet/>
      <dgm:spPr/>
      <dgm:t>
        <a:bodyPr/>
        <a:lstStyle/>
        <a:p>
          <a:endParaRPr lang="tr-TR" sz="2000">
            <a:latin typeface="Times New Roman" pitchFamily="18" charset="0"/>
            <a:cs typeface="Times New Roman" pitchFamily="18" charset="0"/>
          </a:endParaRPr>
        </a:p>
      </dgm:t>
    </dgm:pt>
    <dgm:pt modelId="{7F05CEDF-FE94-40DE-9D7C-ECF851FA6845}" type="sibTrans" cxnId="{2A846CA1-9D43-4FB9-A844-2F0B7B55D1F2}">
      <dgm:prSet/>
      <dgm:spPr/>
      <dgm:t>
        <a:bodyPr/>
        <a:lstStyle/>
        <a:p>
          <a:endParaRPr lang="tr-TR" sz="2000">
            <a:latin typeface="Times New Roman" pitchFamily="18" charset="0"/>
            <a:cs typeface="Times New Roman" pitchFamily="18" charset="0"/>
          </a:endParaRPr>
        </a:p>
      </dgm:t>
    </dgm:pt>
    <dgm:pt modelId="{60EF0FB7-6323-4972-926D-934C0A574598}" type="pres">
      <dgm:prSet presAssocID="{5F92DB6A-0756-4690-977D-5FCC44B5C4C3}" presName="linear" presStyleCnt="0">
        <dgm:presLayoutVars>
          <dgm:animLvl val="lvl"/>
          <dgm:resizeHandles val="exact"/>
        </dgm:presLayoutVars>
      </dgm:prSet>
      <dgm:spPr/>
    </dgm:pt>
    <dgm:pt modelId="{2B388010-A79E-4085-BAB2-ABE8CC214922}" type="pres">
      <dgm:prSet presAssocID="{CF372025-09AB-46E0-938C-40F1EED7AF39}" presName="parentText" presStyleLbl="node1" presStyleIdx="0" presStyleCnt="5">
        <dgm:presLayoutVars>
          <dgm:chMax val="0"/>
          <dgm:bulletEnabled val="1"/>
        </dgm:presLayoutVars>
      </dgm:prSet>
      <dgm:spPr/>
    </dgm:pt>
    <dgm:pt modelId="{8D0B9817-3B29-46BD-9AB5-1E6C11582B81}" type="pres">
      <dgm:prSet presAssocID="{C7F942EB-6A5C-4966-9C72-AFCA37E82258}" presName="spacer" presStyleCnt="0"/>
      <dgm:spPr/>
    </dgm:pt>
    <dgm:pt modelId="{C22770EB-F5A8-4AE9-A1C8-8D02A9FB177D}" type="pres">
      <dgm:prSet presAssocID="{B7BC103E-31AB-403E-8066-3E220B1B6D6E}" presName="parentText" presStyleLbl="node1" presStyleIdx="1" presStyleCnt="5">
        <dgm:presLayoutVars>
          <dgm:chMax val="0"/>
          <dgm:bulletEnabled val="1"/>
        </dgm:presLayoutVars>
      </dgm:prSet>
      <dgm:spPr/>
    </dgm:pt>
    <dgm:pt modelId="{F74DBD16-87D6-49AC-8B2B-5C81CF355F08}" type="pres">
      <dgm:prSet presAssocID="{3FD1F63A-74C5-4485-BE59-0329BEBE1452}" presName="spacer" presStyleCnt="0"/>
      <dgm:spPr/>
    </dgm:pt>
    <dgm:pt modelId="{03E6142D-6DBE-442E-9F07-C8BC22245114}" type="pres">
      <dgm:prSet presAssocID="{F3F1BCDE-75DD-44CF-9F2D-33DBFE39AA8A}" presName="parentText" presStyleLbl="node1" presStyleIdx="2" presStyleCnt="5">
        <dgm:presLayoutVars>
          <dgm:chMax val="0"/>
          <dgm:bulletEnabled val="1"/>
        </dgm:presLayoutVars>
      </dgm:prSet>
      <dgm:spPr/>
    </dgm:pt>
    <dgm:pt modelId="{17B90A65-B85E-454B-83AF-05297EA5036E}" type="pres">
      <dgm:prSet presAssocID="{B708390E-AD90-4816-A921-97D469FA43FF}" presName="spacer" presStyleCnt="0"/>
      <dgm:spPr/>
    </dgm:pt>
    <dgm:pt modelId="{9954DF4E-12BB-4612-A443-CC40D105FA21}" type="pres">
      <dgm:prSet presAssocID="{2E138171-0F69-4BDB-AC1B-38BE3CFAB0D9}" presName="parentText" presStyleLbl="node1" presStyleIdx="3" presStyleCnt="5">
        <dgm:presLayoutVars>
          <dgm:chMax val="0"/>
          <dgm:bulletEnabled val="1"/>
        </dgm:presLayoutVars>
      </dgm:prSet>
      <dgm:spPr/>
    </dgm:pt>
    <dgm:pt modelId="{C7099D9B-7D90-4B0F-8A1A-C915D02BFCD5}" type="pres">
      <dgm:prSet presAssocID="{5A9051FB-F663-4AE5-A7A0-A54CA5BD928B}" presName="spacer" presStyleCnt="0"/>
      <dgm:spPr/>
    </dgm:pt>
    <dgm:pt modelId="{2F4D0202-4990-4282-AE92-7177737C0CCD}" type="pres">
      <dgm:prSet presAssocID="{A9C7D8F8-D579-41CC-BF3E-3619BB66067A}" presName="parentText" presStyleLbl="node1" presStyleIdx="4" presStyleCnt="5">
        <dgm:presLayoutVars>
          <dgm:chMax val="0"/>
          <dgm:bulletEnabled val="1"/>
        </dgm:presLayoutVars>
      </dgm:prSet>
      <dgm:spPr/>
    </dgm:pt>
  </dgm:ptLst>
  <dgm:cxnLst>
    <dgm:cxn modelId="{BD253015-B176-4DEC-8071-5D4F31AEFE4E}" type="presOf" srcId="{5F92DB6A-0756-4690-977D-5FCC44B5C4C3}" destId="{60EF0FB7-6323-4972-926D-934C0A574598}" srcOrd="0" destOrd="0" presId="urn:microsoft.com/office/officeart/2005/8/layout/vList2"/>
    <dgm:cxn modelId="{BC850B6B-BA7D-4C79-BA57-6C6A6342D3AD}" srcId="{5F92DB6A-0756-4690-977D-5FCC44B5C4C3}" destId="{B7BC103E-31AB-403E-8066-3E220B1B6D6E}" srcOrd="1" destOrd="0" parTransId="{3B34765B-2D6C-44FB-AFF6-9723F456F657}" sibTransId="{3FD1F63A-74C5-4485-BE59-0329BEBE1452}"/>
    <dgm:cxn modelId="{3EFC2C6E-640B-4BA1-9CDF-B6D667D280BD}" type="presOf" srcId="{CF372025-09AB-46E0-938C-40F1EED7AF39}" destId="{2B388010-A79E-4085-BAB2-ABE8CC214922}" srcOrd="0" destOrd="0" presId="urn:microsoft.com/office/officeart/2005/8/layout/vList2"/>
    <dgm:cxn modelId="{F1FFDC91-4FC7-4E6F-B012-D3A8873C998E}" type="presOf" srcId="{2E138171-0F69-4BDB-AC1B-38BE3CFAB0D9}" destId="{9954DF4E-12BB-4612-A443-CC40D105FA21}" srcOrd="0" destOrd="0" presId="urn:microsoft.com/office/officeart/2005/8/layout/vList2"/>
    <dgm:cxn modelId="{D50B2D96-A7C8-4B59-86C8-424939921DBB}" type="presOf" srcId="{A9C7D8F8-D579-41CC-BF3E-3619BB66067A}" destId="{2F4D0202-4990-4282-AE92-7177737C0CCD}" srcOrd="0" destOrd="0" presId="urn:microsoft.com/office/officeart/2005/8/layout/vList2"/>
    <dgm:cxn modelId="{2A846CA1-9D43-4FB9-A844-2F0B7B55D1F2}" srcId="{5F92DB6A-0756-4690-977D-5FCC44B5C4C3}" destId="{A9C7D8F8-D579-41CC-BF3E-3619BB66067A}" srcOrd="4" destOrd="0" parTransId="{C886B6AA-5636-4ABF-890F-E46D732898D6}" sibTransId="{7F05CEDF-FE94-40DE-9D7C-ECF851FA6845}"/>
    <dgm:cxn modelId="{5450F7A5-9C5C-4F36-A178-67FE546E207C}" type="presOf" srcId="{F3F1BCDE-75DD-44CF-9F2D-33DBFE39AA8A}" destId="{03E6142D-6DBE-442E-9F07-C8BC22245114}" srcOrd="0" destOrd="0" presId="urn:microsoft.com/office/officeart/2005/8/layout/vList2"/>
    <dgm:cxn modelId="{26BBC2C2-D2DF-4C8A-89C5-0656E5C58799}" srcId="{5F92DB6A-0756-4690-977D-5FCC44B5C4C3}" destId="{2E138171-0F69-4BDB-AC1B-38BE3CFAB0D9}" srcOrd="3" destOrd="0" parTransId="{66FB4C7A-302F-48C7-80B7-9C3D63A174E7}" sibTransId="{5A9051FB-F663-4AE5-A7A0-A54CA5BD928B}"/>
    <dgm:cxn modelId="{60B972D0-BA67-4D31-BA15-6373CF2321F3}" srcId="{5F92DB6A-0756-4690-977D-5FCC44B5C4C3}" destId="{CF372025-09AB-46E0-938C-40F1EED7AF39}" srcOrd="0" destOrd="0" parTransId="{83A041C2-F445-4468-9AD3-1BF2A694B9EE}" sibTransId="{C7F942EB-6A5C-4966-9C72-AFCA37E82258}"/>
    <dgm:cxn modelId="{DE1CACFA-A15B-4EB3-9981-6239502D9002}" srcId="{5F92DB6A-0756-4690-977D-5FCC44B5C4C3}" destId="{F3F1BCDE-75DD-44CF-9F2D-33DBFE39AA8A}" srcOrd="2" destOrd="0" parTransId="{52CE5E1D-A1FE-4736-BEAB-9F7EF37883B8}" sibTransId="{B708390E-AD90-4816-A921-97D469FA43FF}"/>
    <dgm:cxn modelId="{676E48FC-5DFB-4BE1-9646-30AB33FA6A74}" type="presOf" srcId="{B7BC103E-31AB-403E-8066-3E220B1B6D6E}" destId="{C22770EB-F5A8-4AE9-A1C8-8D02A9FB177D}" srcOrd="0" destOrd="0" presId="urn:microsoft.com/office/officeart/2005/8/layout/vList2"/>
    <dgm:cxn modelId="{30C7FC1E-6038-4ECB-955E-DEED3FB0AA9D}" type="presParOf" srcId="{60EF0FB7-6323-4972-926D-934C0A574598}" destId="{2B388010-A79E-4085-BAB2-ABE8CC214922}" srcOrd="0" destOrd="0" presId="urn:microsoft.com/office/officeart/2005/8/layout/vList2"/>
    <dgm:cxn modelId="{20783931-D770-4195-92E8-C9E027184F3A}" type="presParOf" srcId="{60EF0FB7-6323-4972-926D-934C0A574598}" destId="{8D0B9817-3B29-46BD-9AB5-1E6C11582B81}" srcOrd="1" destOrd="0" presId="urn:microsoft.com/office/officeart/2005/8/layout/vList2"/>
    <dgm:cxn modelId="{66D953A0-0E3F-4F30-96FE-2FB4C2C71F79}" type="presParOf" srcId="{60EF0FB7-6323-4972-926D-934C0A574598}" destId="{C22770EB-F5A8-4AE9-A1C8-8D02A9FB177D}" srcOrd="2" destOrd="0" presId="urn:microsoft.com/office/officeart/2005/8/layout/vList2"/>
    <dgm:cxn modelId="{84E14F20-0D0F-4648-83BC-1F202364F4FA}" type="presParOf" srcId="{60EF0FB7-6323-4972-926D-934C0A574598}" destId="{F74DBD16-87D6-49AC-8B2B-5C81CF355F08}" srcOrd="3" destOrd="0" presId="urn:microsoft.com/office/officeart/2005/8/layout/vList2"/>
    <dgm:cxn modelId="{D5F030EA-44FB-41ED-B59E-0E3EB5A6C05F}" type="presParOf" srcId="{60EF0FB7-6323-4972-926D-934C0A574598}" destId="{03E6142D-6DBE-442E-9F07-C8BC22245114}" srcOrd="4" destOrd="0" presId="urn:microsoft.com/office/officeart/2005/8/layout/vList2"/>
    <dgm:cxn modelId="{00AD7F44-5A05-4E64-BDF4-E6D1150C8D38}" type="presParOf" srcId="{60EF0FB7-6323-4972-926D-934C0A574598}" destId="{17B90A65-B85E-454B-83AF-05297EA5036E}" srcOrd="5" destOrd="0" presId="urn:microsoft.com/office/officeart/2005/8/layout/vList2"/>
    <dgm:cxn modelId="{4886CE97-71FC-4BDE-BBC9-0A57E9F0EE00}" type="presParOf" srcId="{60EF0FB7-6323-4972-926D-934C0A574598}" destId="{9954DF4E-12BB-4612-A443-CC40D105FA21}" srcOrd="6" destOrd="0" presId="urn:microsoft.com/office/officeart/2005/8/layout/vList2"/>
    <dgm:cxn modelId="{F098C697-F700-49A2-A0BE-5661AB1345A2}" type="presParOf" srcId="{60EF0FB7-6323-4972-926D-934C0A574598}" destId="{C7099D9B-7D90-4B0F-8A1A-C915D02BFCD5}" srcOrd="7" destOrd="0" presId="urn:microsoft.com/office/officeart/2005/8/layout/vList2"/>
    <dgm:cxn modelId="{7A686D79-002E-4FF9-B435-4B8800C57472}" type="presParOf" srcId="{60EF0FB7-6323-4972-926D-934C0A574598}" destId="{2F4D0202-4990-4282-AE92-7177737C0CC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E046F7-85EC-47D8-B542-4121808BF667}"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tr-TR"/>
        </a:p>
      </dgm:t>
    </dgm:pt>
    <dgm:pt modelId="{DBEE838B-4341-4422-999A-86BBEF141D8D}">
      <dgm:prSet custT="1"/>
      <dgm:spPr/>
      <dgm:t>
        <a:bodyPr/>
        <a:lstStyle/>
        <a:p>
          <a:pPr rtl="0"/>
          <a:r>
            <a:rPr lang="tr-TR" sz="2000" dirty="0"/>
            <a:t>Steril sıvı </a:t>
          </a:r>
          <a:r>
            <a:rPr lang="tr-TR" sz="2000" dirty="0" err="1"/>
            <a:t>besiyerini</a:t>
          </a:r>
          <a:r>
            <a:rPr lang="tr-TR" sz="2000" dirty="0"/>
            <a:t> içeren tüp alınır. </a:t>
          </a:r>
        </a:p>
      </dgm:t>
    </dgm:pt>
    <dgm:pt modelId="{F1B875FC-B013-4B46-96C4-F2362239CA71}" type="parTrans" cxnId="{3557711C-F594-4D30-9C23-12512F346115}">
      <dgm:prSet/>
      <dgm:spPr/>
      <dgm:t>
        <a:bodyPr/>
        <a:lstStyle/>
        <a:p>
          <a:endParaRPr lang="tr-TR"/>
        </a:p>
      </dgm:t>
    </dgm:pt>
    <dgm:pt modelId="{1EFA5733-80D0-4C4D-B854-44FFA3DC94DA}" type="sibTrans" cxnId="{3557711C-F594-4D30-9C23-12512F346115}">
      <dgm:prSet/>
      <dgm:spPr/>
      <dgm:t>
        <a:bodyPr/>
        <a:lstStyle/>
        <a:p>
          <a:endParaRPr lang="tr-TR"/>
        </a:p>
      </dgm:t>
    </dgm:pt>
    <dgm:pt modelId="{92EFE7B3-F35E-4CC4-BC1A-C317AC8D4EAE}">
      <dgm:prSet custT="1"/>
      <dgm:spPr/>
      <dgm:t>
        <a:bodyPr/>
        <a:lstStyle/>
        <a:p>
          <a:pPr rtl="0"/>
          <a:r>
            <a:rPr lang="tr-TR" sz="2000" dirty="0"/>
            <a:t>Kapağı açılan tüpün ağzı alevden geçirilir.</a:t>
          </a:r>
        </a:p>
      </dgm:t>
    </dgm:pt>
    <dgm:pt modelId="{8F836DD8-59BA-455E-910E-94FE254D9D38}" type="parTrans" cxnId="{742D316D-4279-4C69-9A07-EA08A7EA9A08}">
      <dgm:prSet/>
      <dgm:spPr/>
      <dgm:t>
        <a:bodyPr/>
        <a:lstStyle/>
        <a:p>
          <a:endParaRPr lang="tr-TR"/>
        </a:p>
      </dgm:t>
    </dgm:pt>
    <dgm:pt modelId="{C948087B-4006-4481-A533-FD13A221B233}" type="sibTrans" cxnId="{742D316D-4279-4C69-9A07-EA08A7EA9A08}">
      <dgm:prSet/>
      <dgm:spPr/>
      <dgm:t>
        <a:bodyPr/>
        <a:lstStyle/>
        <a:p>
          <a:endParaRPr lang="tr-TR"/>
        </a:p>
      </dgm:t>
    </dgm:pt>
    <dgm:pt modelId="{04D74835-AA07-4D3A-88FB-ECDA00B30BCB}">
      <dgm:prSet custT="1"/>
      <dgm:spPr/>
      <dgm:t>
        <a:bodyPr/>
        <a:lstStyle/>
        <a:p>
          <a:pPr rtl="0"/>
          <a:r>
            <a:rPr lang="tr-TR" sz="2000" dirty="0"/>
            <a:t>Öze tüp içerisine sıvı seviyesine kadar daldırılır ve öze ucu sıvıya daldırılmadan, sıvı yüzeyinin hemen üstündeki kuru bir tüp bölgesine değdirilir ve sürtme hareketleri yaptırılarak incelenecek örneğin bu bölgede yayılması sağlanır. </a:t>
          </a:r>
        </a:p>
      </dgm:t>
    </dgm:pt>
    <dgm:pt modelId="{7CA244B6-7D89-41C3-8FAA-0C7F5E4ECD42}" type="parTrans" cxnId="{72B26D04-AC62-4614-9B0F-15B949AE827E}">
      <dgm:prSet/>
      <dgm:spPr/>
      <dgm:t>
        <a:bodyPr/>
        <a:lstStyle/>
        <a:p>
          <a:endParaRPr lang="tr-TR"/>
        </a:p>
      </dgm:t>
    </dgm:pt>
    <dgm:pt modelId="{D25EB50F-F070-4E54-A4DF-CE691352DB4E}" type="sibTrans" cxnId="{72B26D04-AC62-4614-9B0F-15B949AE827E}">
      <dgm:prSet/>
      <dgm:spPr/>
      <dgm:t>
        <a:bodyPr/>
        <a:lstStyle/>
        <a:p>
          <a:endParaRPr lang="tr-TR"/>
        </a:p>
      </dgm:t>
    </dgm:pt>
    <dgm:pt modelId="{B0A166D6-2E9F-4C75-98F7-5CCE693AD883}">
      <dgm:prSet custT="1"/>
      <dgm:spPr/>
      <dgm:t>
        <a:bodyPr/>
        <a:lstStyle/>
        <a:p>
          <a:pPr rtl="0"/>
          <a:r>
            <a:rPr lang="tr-TR" sz="2000" dirty="0"/>
            <a:t>Daha sonra, öze ucu sıvı </a:t>
          </a:r>
          <a:r>
            <a:rPr lang="tr-TR" sz="2000" dirty="0" err="1"/>
            <a:t>besiyerine</a:t>
          </a:r>
          <a:r>
            <a:rPr lang="tr-TR" sz="2000" dirty="0"/>
            <a:t> daldırılır ve özeye karıştırma işlemi yaptırılır </a:t>
          </a:r>
        </a:p>
      </dgm:t>
    </dgm:pt>
    <dgm:pt modelId="{FA3710AB-3952-4D97-BE75-128B8C828757}" type="parTrans" cxnId="{654F27C8-96F9-4A74-9280-842E65964980}">
      <dgm:prSet/>
      <dgm:spPr/>
      <dgm:t>
        <a:bodyPr/>
        <a:lstStyle/>
        <a:p>
          <a:endParaRPr lang="tr-TR"/>
        </a:p>
      </dgm:t>
    </dgm:pt>
    <dgm:pt modelId="{1362B9D7-01C7-47E7-9D47-165CF60C318F}" type="sibTrans" cxnId="{654F27C8-96F9-4A74-9280-842E65964980}">
      <dgm:prSet/>
      <dgm:spPr/>
      <dgm:t>
        <a:bodyPr/>
        <a:lstStyle/>
        <a:p>
          <a:endParaRPr lang="tr-TR"/>
        </a:p>
      </dgm:t>
    </dgm:pt>
    <dgm:pt modelId="{22B17605-C98C-4ABC-88D8-9C8D222F7A4E}" type="pres">
      <dgm:prSet presAssocID="{42E046F7-85EC-47D8-B542-4121808BF667}" presName="linear" presStyleCnt="0">
        <dgm:presLayoutVars>
          <dgm:animLvl val="lvl"/>
          <dgm:resizeHandles val="exact"/>
        </dgm:presLayoutVars>
      </dgm:prSet>
      <dgm:spPr/>
    </dgm:pt>
    <dgm:pt modelId="{4024591C-7DE9-4BE4-B47E-28E7082B2B53}" type="pres">
      <dgm:prSet presAssocID="{DBEE838B-4341-4422-999A-86BBEF141D8D}" presName="parentText" presStyleLbl="node1" presStyleIdx="0" presStyleCnt="4">
        <dgm:presLayoutVars>
          <dgm:chMax val="0"/>
          <dgm:bulletEnabled val="1"/>
        </dgm:presLayoutVars>
      </dgm:prSet>
      <dgm:spPr/>
    </dgm:pt>
    <dgm:pt modelId="{3969CABE-1EFD-49EA-A893-DC7844AB5C38}" type="pres">
      <dgm:prSet presAssocID="{1EFA5733-80D0-4C4D-B854-44FFA3DC94DA}" presName="spacer" presStyleCnt="0"/>
      <dgm:spPr/>
    </dgm:pt>
    <dgm:pt modelId="{FDA721CE-BB02-4C2D-844D-E1EB56773C58}" type="pres">
      <dgm:prSet presAssocID="{92EFE7B3-F35E-4CC4-BC1A-C317AC8D4EAE}" presName="parentText" presStyleLbl="node1" presStyleIdx="1" presStyleCnt="4">
        <dgm:presLayoutVars>
          <dgm:chMax val="0"/>
          <dgm:bulletEnabled val="1"/>
        </dgm:presLayoutVars>
      </dgm:prSet>
      <dgm:spPr/>
    </dgm:pt>
    <dgm:pt modelId="{53DDA709-E142-4936-BCD4-0BB6F8048472}" type="pres">
      <dgm:prSet presAssocID="{C948087B-4006-4481-A533-FD13A221B233}" presName="spacer" presStyleCnt="0"/>
      <dgm:spPr/>
    </dgm:pt>
    <dgm:pt modelId="{BC5FE76A-F3BA-4DDE-B0B9-ACA9FE03AEC6}" type="pres">
      <dgm:prSet presAssocID="{04D74835-AA07-4D3A-88FB-ECDA00B30BCB}" presName="parentText" presStyleLbl="node1" presStyleIdx="2" presStyleCnt="4">
        <dgm:presLayoutVars>
          <dgm:chMax val="0"/>
          <dgm:bulletEnabled val="1"/>
        </dgm:presLayoutVars>
      </dgm:prSet>
      <dgm:spPr/>
    </dgm:pt>
    <dgm:pt modelId="{629B173B-2BBD-4DC5-A892-C3E33EEADAD2}" type="pres">
      <dgm:prSet presAssocID="{D25EB50F-F070-4E54-A4DF-CE691352DB4E}" presName="spacer" presStyleCnt="0"/>
      <dgm:spPr/>
    </dgm:pt>
    <dgm:pt modelId="{D89C79E7-3DFB-4C97-AAF0-1A1AB44484FD}" type="pres">
      <dgm:prSet presAssocID="{B0A166D6-2E9F-4C75-98F7-5CCE693AD883}" presName="parentText" presStyleLbl="node1" presStyleIdx="3" presStyleCnt="4">
        <dgm:presLayoutVars>
          <dgm:chMax val="0"/>
          <dgm:bulletEnabled val="1"/>
        </dgm:presLayoutVars>
      </dgm:prSet>
      <dgm:spPr/>
    </dgm:pt>
  </dgm:ptLst>
  <dgm:cxnLst>
    <dgm:cxn modelId="{72B26D04-AC62-4614-9B0F-15B949AE827E}" srcId="{42E046F7-85EC-47D8-B542-4121808BF667}" destId="{04D74835-AA07-4D3A-88FB-ECDA00B30BCB}" srcOrd="2" destOrd="0" parTransId="{7CA244B6-7D89-41C3-8FAA-0C7F5E4ECD42}" sibTransId="{D25EB50F-F070-4E54-A4DF-CE691352DB4E}"/>
    <dgm:cxn modelId="{3557711C-F594-4D30-9C23-12512F346115}" srcId="{42E046F7-85EC-47D8-B542-4121808BF667}" destId="{DBEE838B-4341-4422-999A-86BBEF141D8D}" srcOrd="0" destOrd="0" parTransId="{F1B875FC-B013-4B46-96C4-F2362239CA71}" sibTransId="{1EFA5733-80D0-4C4D-B854-44FFA3DC94DA}"/>
    <dgm:cxn modelId="{742D316D-4279-4C69-9A07-EA08A7EA9A08}" srcId="{42E046F7-85EC-47D8-B542-4121808BF667}" destId="{92EFE7B3-F35E-4CC4-BC1A-C317AC8D4EAE}" srcOrd="1" destOrd="0" parTransId="{8F836DD8-59BA-455E-910E-94FE254D9D38}" sibTransId="{C948087B-4006-4481-A533-FD13A221B233}"/>
    <dgm:cxn modelId="{75B0BF51-BFB9-48F4-BA32-6808687910A6}" type="presOf" srcId="{DBEE838B-4341-4422-999A-86BBEF141D8D}" destId="{4024591C-7DE9-4BE4-B47E-28E7082B2B53}" srcOrd="0" destOrd="0" presId="urn:microsoft.com/office/officeart/2005/8/layout/vList2"/>
    <dgm:cxn modelId="{354C61C0-1651-4ECE-BEF5-78021C50BD1D}" type="presOf" srcId="{92EFE7B3-F35E-4CC4-BC1A-C317AC8D4EAE}" destId="{FDA721CE-BB02-4C2D-844D-E1EB56773C58}" srcOrd="0" destOrd="0" presId="urn:microsoft.com/office/officeart/2005/8/layout/vList2"/>
    <dgm:cxn modelId="{654F27C8-96F9-4A74-9280-842E65964980}" srcId="{42E046F7-85EC-47D8-B542-4121808BF667}" destId="{B0A166D6-2E9F-4C75-98F7-5CCE693AD883}" srcOrd="3" destOrd="0" parTransId="{FA3710AB-3952-4D97-BE75-128B8C828757}" sibTransId="{1362B9D7-01C7-47E7-9D47-165CF60C318F}"/>
    <dgm:cxn modelId="{60EA36CC-DBDE-4A52-A108-BDFA93D5DB2B}" type="presOf" srcId="{42E046F7-85EC-47D8-B542-4121808BF667}" destId="{22B17605-C98C-4ABC-88D8-9C8D222F7A4E}" srcOrd="0" destOrd="0" presId="urn:microsoft.com/office/officeart/2005/8/layout/vList2"/>
    <dgm:cxn modelId="{D42743FB-5977-4C74-AA0A-585146E05B79}" type="presOf" srcId="{04D74835-AA07-4D3A-88FB-ECDA00B30BCB}" destId="{BC5FE76A-F3BA-4DDE-B0B9-ACA9FE03AEC6}" srcOrd="0" destOrd="0" presId="urn:microsoft.com/office/officeart/2005/8/layout/vList2"/>
    <dgm:cxn modelId="{BCFAD8FF-7EB2-463A-A4F6-270649708C5B}" type="presOf" srcId="{B0A166D6-2E9F-4C75-98F7-5CCE693AD883}" destId="{D89C79E7-3DFB-4C97-AAF0-1A1AB44484FD}" srcOrd="0" destOrd="0" presId="urn:microsoft.com/office/officeart/2005/8/layout/vList2"/>
    <dgm:cxn modelId="{E5CA1F00-86E6-4431-ABC0-483918B9582C}" type="presParOf" srcId="{22B17605-C98C-4ABC-88D8-9C8D222F7A4E}" destId="{4024591C-7DE9-4BE4-B47E-28E7082B2B53}" srcOrd="0" destOrd="0" presId="urn:microsoft.com/office/officeart/2005/8/layout/vList2"/>
    <dgm:cxn modelId="{69E18072-1C7B-4C95-B3E8-275D7FDBB7B9}" type="presParOf" srcId="{22B17605-C98C-4ABC-88D8-9C8D222F7A4E}" destId="{3969CABE-1EFD-49EA-A893-DC7844AB5C38}" srcOrd="1" destOrd="0" presId="urn:microsoft.com/office/officeart/2005/8/layout/vList2"/>
    <dgm:cxn modelId="{C30CE89E-71FD-4BE0-AADF-3CE7F1147B1C}" type="presParOf" srcId="{22B17605-C98C-4ABC-88D8-9C8D222F7A4E}" destId="{FDA721CE-BB02-4C2D-844D-E1EB56773C58}" srcOrd="2" destOrd="0" presId="urn:microsoft.com/office/officeart/2005/8/layout/vList2"/>
    <dgm:cxn modelId="{024D8132-AC51-4838-956E-2E2226E415E3}" type="presParOf" srcId="{22B17605-C98C-4ABC-88D8-9C8D222F7A4E}" destId="{53DDA709-E142-4936-BCD4-0BB6F8048472}" srcOrd="3" destOrd="0" presId="urn:microsoft.com/office/officeart/2005/8/layout/vList2"/>
    <dgm:cxn modelId="{25EA8445-3577-47E3-A16D-E96B2C3A17BD}" type="presParOf" srcId="{22B17605-C98C-4ABC-88D8-9C8D222F7A4E}" destId="{BC5FE76A-F3BA-4DDE-B0B9-ACA9FE03AEC6}" srcOrd="4" destOrd="0" presId="urn:microsoft.com/office/officeart/2005/8/layout/vList2"/>
    <dgm:cxn modelId="{AC2EA403-41D6-45B5-8D22-4186BC220571}" type="presParOf" srcId="{22B17605-C98C-4ABC-88D8-9C8D222F7A4E}" destId="{629B173B-2BBD-4DC5-A892-C3E33EEADAD2}" srcOrd="5" destOrd="0" presId="urn:microsoft.com/office/officeart/2005/8/layout/vList2"/>
    <dgm:cxn modelId="{09515470-B81F-43D4-80F3-0DE8552ED8D3}" type="presParOf" srcId="{22B17605-C98C-4ABC-88D8-9C8D222F7A4E}" destId="{D89C79E7-3DFB-4C97-AAF0-1A1AB44484F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13D939-D91E-421C-866C-88D6D46C5AE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tr-TR"/>
        </a:p>
      </dgm:t>
    </dgm:pt>
    <dgm:pt modelId="{F5241276-44C4-4578-A0F5-59322DC96AFD}">
      <dgm:prSet/>
      <dgm:spPr/>
      <dgm:t>
        <a:bodyPr/>
        <a:lstStyle/>
        <a:p>
          <a:pPr rtl="0"/>
          <a:r>
            <a:rPr lang="tr-TR" b="1" dirty="0"/>
            <a:t> Sıvı Besi Ortamına Ekim</a:t>
          </a:r>
          <a:endParaRPr lang="tr-TR" dirty="0"/>
        </a:p>
      </dgm:t>
    </dgm:pt>
    <dgm:pt modelId="{A9D77464-E8A8-48D2-B629-44B99578B792}" type="parTrans" cxnId="{74BDFA4A-95CD-473F-B495-665223B991C8}">
      <dgm:prSet/>
      <dgm:spPr/>
      <dgm:t>
        <a:bodyPr/>
        <a:lstStyle/>
        <a:p>
          <a:endParaRPr lang="tr-TR"/>
        </a:p>
      </dgm:t>
    </dgm:pt>
    <dgm:pt modelId="{5A3815F5-2F7A-4BBE-A8E4-B8BACAE4D8AF}" type="sibTrans" cxnId="{74BDFA4A-95CD-473F-B495-665223B991C8}">
      <dgm:prSet/>
      <dgm:spPr/>
      <dgm:t>
        <a:bodyPr/>
        <a:lstStyle/>
        <a:p>
          <a:endParaRPr lang="tr-TR"/>
        </a:p>
      </dgm:t>
    </dgm:pt>
    <dgm:pt modelId="{A5461F1C-FB65-4EA2-A10A-C1F39DDF0AE5}" type="pres">
      <dgm:prSet presAssocID="{8913D939-D91E-421C-866C-88D6D46C5AEE}" presName="linear" presStyleCnt="0">
        <dgm:presLayoutVars>
          <dgm:animLvl val="lvl"/>
          <dgm:resizeHandles val="exact"/>
        </dgm:presLayoutVars>
      </dgm:prSet>
      <dgm:spPr/>
    </dgm:pt>
    <dgm:pt modelId="{BA61105D-38EB-445E-97EA-96C6D5FEB69F}" type="pres">
      <dgm:prSet presAssocID="{F5241276-44C4-4578-A0F5-59322DC96AFD}" presName="parentText" presStyleLbl="node1" presStyleIdx="0" presStyleCnt="1">
        <dgm:presLayoutVars>
          <dgm:chMax val="0"/>
          <dgm:bulletEnabled val="1"/>
        </dgm:presLayoutVars>
      </dgm:prSet>
      <dgm:spPr/>
    </dgm:pt>
  </dgm:ptLst>
  <dgm:cxnLst>
    <dgm:cxn modelId="{8F73E644-4977-4745-B884-FC5E7ADFF859}" type="presOf" srcId="{F5241276-44C4-4578-A0F5-59322DC96AFD}" destId="{BA61105D-38EB-445E-97EA-96C6D5FEB69F}" srcOrd="0" destOrd="0" presId="urn:microsoft.com/office/officeart/2005/8/layout/vList2"/>
    <dgm:cxn modelId="{74BDFA4A-95CD-473F-B495-665223B991C8}" srcId="{8913D939-D91E-421C-866C-88D6D46C5AEE}" destId="{F5241276-44C4-4578-A0F5-59322DC96AFD}" srcOrd="0" destOrd="0" parTransId="{A9D77464-E8A8-48D2-B629-44B99578B792}" sibTransId="{5A3815F5-2F7A-4BBE-A8E4-B8BACAE4D8AF}"/>
    <dgm:cxn modelId="{87064AE6-89CD-4989-9587-3A26FC7FD314}" type="presOf" srcId="{8913D939-D91E-421C-866C-88D6D46C5AEE}" destId="{A5461F1C-FB65-4EA2-A10A-C1F39DDF0AE5}" srcOrd="0" destOrd="0" presId="urn:microsoft.com/office/officeart/2005/8/layout/vList2"/>
    <dgm:cxn modelId="{FC77416D-3727-4D10-87B3-83BAB36DB27E}" type="presParOf" srcId="{A5461F1C-FB65-4EA2-A10A-C1F39DDF0AE5}" destId="{BA61105D-38EB-445E-97EA-96C6D5FEB6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C07B20-7298-445E-8167-33DDCEF93215}"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tr-TR"/>
        </a:p>
      </dgm:t>
    </dgm:pt>
    <dgm:pt modelId="{56A2A937-FBEB-4D1F-8712-AF9450C616C1}">
      <dgm:prSet custT="1"/>
      <dgm:spPr/>
      <dgm:t>
        <a:bodyPr/>
        <a:lstStyle/>
        <a:p>
          <a:pPr algn="just" rtl="0"/>
          <a:r>
            <a:rPr lang="tr-TR" sz="2000" dirty="0"/>
            <a:t>Bu yöntemle </a:t>
          </a:r>
          <a:r>
            <a:rPr lang="tr-TR" sz="2000" dirty="0" err="1"/>
            <a:t>petri</a:t>
          </a:r>
          <a:r>
            <a:rPr lang="tr-TR" sz="2000" dirty="0"/>
            <a:t> kutusundaki katı </a:t>
          </a:r>
          <a:r>
            <a:rPr lang="tr-TR" sz="2000" dirty="0" err="1"/>
            <a:t>besiyerinin</a:t>
          </a:r>
          <a:r>
            <a:rPr lang="tr-TR" sz="2000" dirty="0"/>
            <a:t> belirlenen farklı bölgelerine numune ile temas ettirilen özenin sırayla sürülmesiyle numunenin miktarı ve içerdiği mikroorganizma sayısı giderek azalır.</a:t>
          </a:r>
        </a:p>
      </dgm:t>
    </dgm:pt>
    <dgm:pt modelId="{26B8B03F-360F-410C-A129-A821139821ED}" type="parTrans" cxnId="{FE35B4EC-D9A6-429E-A552-46EC1CD1634C}">
      <dgm:prSet/>
      <dgm:spPr/>
      <dgm:t>
        <a:bodyPr/>
        <a:lstStyle/>
        <a:p>
          <a:endParaRPr lang="tr-TR" sz="2000"/>
        </a:p>
      </dgm:t>
    </dgm:pt>
    <dgm:pt modelId="{F2066EEE-E935-42EB-B557-20270C6EECD8}" type="sibTrans" cxnId="{FE35B4EC-D9A6-429E-A552-46EC1CD1634C}">
      <dgm:prSet custT="1"/>
      <dgm:spPr/>
      <dgm:t>
        <a:bodyPr/>
        <a:lstStyle/>
        <a:p>
          <a:endParaRPr lang="tr-TR" sz="2000"/>
        </a:p>
      </dgm:t>
    </dgm:pt>
    <dgm:pt modelId="{0B939B59-F077-45A4-AFBF-D5321CA8D438}">
      <dgm:prSet custT="1"/>
      <dgm:spPr/>
      <dgm:t>
        <a:bodyPr/>
        <a:lstStyle/>
        <a:p>
          <a:pPr rtl="0"/>
          <a:r>
            <a:rPr lang="tr-TR" sz="2000" dirty="0"/>
            <a:t>Bu nedenle çizme yöntemine - </a:t>
          </a:r>
          <a:r>
            <a:rPr lang="tr-TR" sz="2000" dirty="0">
              <a:solidFill>
                <a:srgbClr val="FF0000"/>
              </a:solidFill>
            </a:rPr>
            <a:t>tek koloni düşürme yöntemi </a:t>
          </a:r>
          <a:r>
            <a:rPr lang="tr-TR" sz="2000" dirty="0"/>
            <a:t>-de denir. </a:t>
          </a:r>
        </a:p>
      </dgm:t>
    </dgm:pt>
    <dgm:pt modelId="{515E9FB7-FB02-4237-8D83-B12EC7D01871}" type="parTrans" cxnId="{B59D9A68-EB3A-4746-B4FA-04AD3540CB5E}">
      <dgm:prSet/>
      <dgm:spPr/>
      <dgm:t>
        <a:bodyPr/>
        <a:lstStyle/>
        <a:p>
          <a:endParaRPr lang="tr-TR" sz="2000"/>
        </a:p>
      </dgm:t>
    </dgm:pt>
    <dgm:pt modelId="{6547AF43-4395-48D4-9F0C-519C701260A8}" type="sibTrans" cxnId="{B59D9A68-EB3A-4746-B4FA-04AD3540CB5E}">
      <dgm:prSet/>
      <dgm:spPr/>
      <dgm:t>
        <a:bodyPr/>
        <a:lstStyle/>
        <a:p>
          <a:endParaRPr lang="tr-TR" sz="2000"/>
        </a:p>
      </dgm:t>
    </dgm:pt>
    <dgm:pt modelId="{9FA6874C-9396-4151-ACA8-03582BF34C99}" type="pres">
      <dgm:prSet presAssocID="{D1C07B20-7298-445E-8167-33DDCEF93215}" presName="outerComposite" presStyleCnt="0">
        <dgm:presLayoutVars>
          <dgm:chMax val="5"/>
          <dgm:dir/>
          <dgm:resizeHandles val="exact"/>
        </dgm:presLayoutVars>
      </dgm:prSet>
      <dgm:spPr/>
    </dgm:pt>
    <dgm:pt modelId="{13D29CA4-E325-45A8-A9EE-9E8E6FC6445F}" type="pres">
      <dgm:prSet presAssocID="{D1C07B20-7298-445E-8167-33DDCEF93215}" presName="dummyMaxCanvas" presStyleCnt="0">
        <dgm:presLayoutVars/>
      </dgm:prSet>
      <dgm:spPr/>
    </dgm:pt>
    <dgm:pt modelId="{284BCA1E-BEFA-4DD5-BCA3-BB57368623D1}" type="pres">
      <dgm:prSet presAssocID="{D1C07B20-7298-445E-8167-33DDCEF93215}" presName="TwoNodes_1" presStyleLbl="node1" presStyleIdx="0" presStyleCnt="2">
        <dgm:presLayoutVars>
          <dgm:bulletEnabled val="1"/>
        </dgm:presLayoutVars>
      </dgm:prSet>
      <dgm:spPr/>
    </dgm:pt>
    <dgm:pt modelId="{38508C77-8B54-49B3-9B83-107668066B8E}" type="pres">
      <dgm:prSet presAssocID="{D1C07B20-7298-445E-8167-33DDCEF93215}" presName="TwoNodes_2" presStyleLbl="node1" presStyleIdx="1" presStyleCnt="2">
        <dgm:presLayoutVars>
          <dgm:bulletEnabled val="1"/>
        </dgm:presLayoutVars>
      </dgm:prSet>
      <dgm:spPr/>
    </dgm:pt>
    <dgm:pt modelId="{7464CF87-DCEB-497C-AB9F-C0B58A75B554}" type="pres">
      <dgm:prSet presAssocID="{D1C07B20-7298-445E-8167-33DDCEF93215}" presName="TwoConn_1-2" presStyleLbl="fgAccFollowNode1" presStyleIdx="0" presStyleCnt="1">
        <dgm:presLayoutVars>
          <dgm:bulletEnabled val="1"/>
        </dgm:presLayoutVars>
      </dgm:prSet>
      <dgm:spPr/>
    </dgm:pt>
    <dgm:pt modelId="{2C56FA97-F56D-402A-87EF-049C55752AF6}" type="pres">
      <dgm:prSet presAssocID="{D1C07B20-7298-445E-8167-33DDCEF93215}" presName="TwoNodes_1_text" presStyleLbl="node1" presStyleIdx="1" presStyleCnt="2">
        <dgm:presLayoutVars>
          <dgm:bulletEnabled val="1"/>
        </dgm:presLayoutVars>
      </dgm:prSet>
      <dgm:spPr/>
    </dgm:pt>
    <dgm:pt modelId="{45C6E9DF-326A-46D8-8AD1-234D582A2397}" type="pres">
      <dgm:prSet presAssocID="{D1C07B20-7298-445E-8167-33DDCEF93215}" presName="TwoNodes_2_text" presStyleLbl="node1" presStyleIdx="1" presStyleCnt="2">
        <dgm:presLayoutVars>
          <dgm:bulletEnabled val="1"/>
        </dgm:presLayoutVars>
      </dgm:prSet>
      <dgm:spPr/>
    </dgm:pt>
  </dgm:ptLst>
  <dgm:cxnLst>
    <dgm:cxn modelId="{B59D9A68-EB3A-4746-B4FA-04AD3540CB5E}" srcId="{D1C07B20-7298-445E-8167-33DDCEF93215}" destId="{0B939B59-F077-45A4-AFBF-D5321CA8D438}" srcOrd="1" destOrd="0" parTransId="{515E9FB7-FB02-4237-8D83-B12EC7D01871}" sibTransId="{6547AF43-4395-48D4-9F0C-519C701260A8}"/>
    <dgm:cxn modelId="{4E1DA159-CF88-4050-9BD2-187F00367CD4}" type="presOf" srcId="{F2066EEE-E935-42EB-B557-20270C6EECD8}" destId="{7464CF87-DCEB-497C-AB9F-C0B58A75B554}" srcOrd="0" destOrd="0" presId="urn:microsoft.com/office/officeart/2005/8/layout/vProcess5"/>
    <dgm:cxn modelId="{3FAE8394-24DE-47E6-B6E4-6C2D511E2989}" type="presOf" srcId="{56A2A937-FBEB-4D1F-8712-AF9450C616C1}" destId="{284BCA1E-BEFA-4DD5-BCA3-BB57368623D1}" srcOrd="0" destOrd="0" presId="urn:microsoft.com/office/officeart/2005/8/layout/vProcess5"/>
    <dgm:cxn modelId="{A77E6A9A-579C-4778-AA3F-9EF757DA6FBC}" type="presOf" srcId="{56A2A937-FBEB-4D1F-8712-AF9450C616C1}" destId="{2C56FA97-F56D-402A-87EF-049C55752AF6}" srcOrd="1" destOrd="0" presId="urn:microsoft.com/office/officeart/2005/8/layout/vProcess5"/>
    <dgm:cxn modelId="{50863FDB-8074-42A4-92E1-E654E18113C5}" type="presOf" srcId="{D1C07B20-7298-445E-8167-33DDCEF93215}" destId="{9FA6874C-9396-4151-ACA8-03582BF34C99}" srcOrd="0" destOrd="0" presId="urn:microsoft.com/office/officeart/2005/8/layout/vProcess5"/>
    <dgm:cxn modelId="{FE35B4EC-D9A6-429E-A552-46EC1CD1634C}" srcId="{D1C07B20-7298-445E-8167-33DDCEF93215}" destId="{56A2A937-FBEB-4D1F-8712-AF9450C616C1}" srcOrd="0" destOrd="0" parTransId="{26B8B03F-360F-410C-A129-A821139821ED}" sibTransId="{F2066EEE-E935-42EB-B557-20270C6EECD8}"/>
    <dgm:cxn modelId="{A45A83F1-A6EE-403D-9613-60876C542891}" type="presOf" srcId="{0B939B59-F077-45A4-AFBF-D5321CA8D438}" destId="{45C6E9DF-326A-46D8-8AD1-234D582A2397}" srcOrd="1" destOrd="0" presId="urn:microsoft.com/office/officeart/2005/8/layout/vProcess5"/>
    <dgm:cxn modelId="{0A1A1EF8-74F8-45A2-BBA8-BCAAC60D8FAA}" type="presOf" srcId="{0B939B59-F077-45A4-AFBF-D5321CA8D438}" destId="{38508C77-8B54-49B3-9B83-107668066B8E}" srcOrd="0" destOrd="0" presId="urn:microsoft.com/office/officeart/2005/8/layout/vProcess5"/>
    <dgm:cxn modelId="{0FC68BE8-7659-4B64-BA58-8A49631C6DE9}" type="presParOf" srcId="{9FA6874C-9396-4151-ACA8-03582BF34C99}" destId="{13D29CA4-E325-45A8-A9EE-9E8E6FC6445F}" srcOrd="0" destOrd="0" presId="urn:microsoft.com/office/officeart/2005/8/layout/vProcess5"/>
    <dgm:cxn modelId="{07DEEFC0-2456-48C4-AC48-0DD67233CA67}" type="presParOf" srcId="{9FA6874C-9396-4151-ACA8-03582BF34C99}" destId="{284BCA1E-BEFA-4DD5-BCA3-BB57368623D1}" srcOrd="1" destOrd="0" presId="urn:microsoft.com/office/officeart/2005/8/layout/vProcess5"/>
    <dgm:cxn modelId="{1A8C598B-58B4-490A-9456-274E774AE7A9}" type="presParOf" srcId="{9FA6874C-9396-4151-ACA8-03582BF34C99}" destId="{38508C77-8B54-49B3-9B83-107668066B8E}" srcOrd="2" destOrd="0" presId="urn:microsoft.com/office/officeart/2005/8/layout/vProcess5"/>
    <dgm:cxn modelId="{BA462783-0B0F-405C-B410-D5115440EE4F}" type="presParOf" srcId="{9FA6874C-9396-4151-ACA8-03582BF34C99}" destId="{7464CF87-DCEB-497C-AB9F-C0B58A75B554}" srcOrd="3" destOrd="0" presId="urn:microsoft.com/office/officeart/2005/8/layout/vProcess5"/>
    <dgm:cxn modelId="{2F1D05EE-3DB1-4342-A261-54F86E10BBC0}" type="presParOf" srcId="{9FA6874C-9396-4151-ACA8-03582BF34C99}" destId="{2C56FA97-F56D-402A-87EF-049C55752AF6}" srcOrd="4" destOrd="0" presId="urn:microsoft.com/office/officeart/2005/8/layout/vProcess5"/>
    <dgm:cxn modelId="{5322CEAF-9914-4EB7-BED0-D7095E643D6C}" type="presParOf" srcId="{9FA6874C-9396-4151-ACA8-03582BF34C99}" destId="{45C6E9DF-326A-46D8-8AD1-234D582A239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2569B2-4057-4D2F-94F1-7220A4261DA3}"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tr-TR"/>
        </a:p>
      </dgm:t>
    </dgm:pt>
    <dgm:pt modelId="{BDABD338-B882-43C5-AF7D-A16EE17DFCFC}">
      <dgm:prSet custT="1"/>
      <dgm:spPr/>
      <dgm:t>
        <a:bodyPr/>
        <a:lstStyle/>
        <a:p>
          <a:pPr rtl="0"/>
          <a:r>
            <a:rPr lang="tr-TR" sz="2800" dirty="0"/>
            <a:t>-80 C den çıkan patojen mikroorganizmaların tek tek </a:t>
          </a:r>
          <a:r>
            <a:rPr lang="tr-TR" sz="2800" dirty="0" err="1"/>
            <a:t>petriye</a:t>
          </a:r>
          <a:r>
            <a:rPr lang="tr-TR" sz="2800" dirty="0"/>
            <a:t> isimleri ve tarih  gibi bilgileri not edilmelidir.</a:t>
          </a:r>
        </a:p>
      </dgm:t>
    </dgm:pt>
    <dgm:pt modelId="{C9EF8C66-8130-44C1-BBE0-A2FF7BFE1A24}" type="parTrans" cxnId="{96013FEB-D654-4172-81B9-CA7D1F2AD75E}">
      <dgm:prSet/>
      <dgm:spPr/>
      <dgm:t>
        <a:bodyPr/>
        <a:lstStyle/>
        <a:p>
          <a:endParaRPr lang="tr-TR"/>
        </a:p>
      </dgm:t>
    </dgm:pt>
    <dgm:pt modelId="{7250AF8C-C919-4D6E-AD1D-2FA2044550EB}" type="sibTrans" cxnId="{96013FEB-D654-4172-81B9-CA7D1F2AD75E}">
      <dgm:prSet/>
      <dgm:spPr/>
      <dgm:t>
        <a:bodyPr/>
        <a:lstStyle/>
        <a:p>
          <a:endParaRPr lang="tr-TR"/>
        </a:p>
      </dgm:t>
    </dgm:pt>
    <dgm:pt modelId="{58F9BBCA-2C9F-4D4A-98A8-D95A3E59873F}">
      <dgm:prSet custT="1"/>
      <dgm:spPr/>
      <dgm:t>
        <a:bodyPr/>
        <a:lstStyle/>
        <a:p>
          <a:pPr rtl="0"/>
          <a:r>
            <a:rPr lang="tr-TR" sz="2800" dirty="0"/>
            <a:t>Homojen bir karışım elde etmek için </a:t>
          </a:r>
          <a:r>
            <a:rPr lang="tr-TR" sz="2800" dirty="0" err="1"/>
            <a:t>vortekslenir</a:t>
          </a:r>
          <a:r>
            <a:rPr lang="tr-TR" sz="2800" dirty="0"/>
            <a:t>.</a:t>
          </a:r>
        </a:p>
      </dgm:t>
    </dgm:pt>
    <dgm:pt modelId="{E3DB4B83-24ED-4F6F-B53C-F14D6C35558A}" type="parTrans" cxnId="{4F195303-5001-4A9D-A997-9A84B3866736}">
      <dgm:prSet/>
      <dgm:spPr/>
      <dgm:t>
        <a:bodyPr/>
        <a:lstStyle/>
        <a:p>
          <a:endParaRPr lang="tr-TR"/>
        </a:p>
      </dgm:t>
    </dgm:pt>
    <dgm:pt modelId="{472901EC-D44E-41D1-B57C-39A738510FD5}" type="sibTrans" cxnId="{4F195303-5001-4A9D-A997-9A84B3866736}">
      <dgm:prSet/>
      <dgm:spPr/>
      <dgm:t>
        <a:bodyPr/>
        <a:lstStyle/>
        <a:p>
          <a:endParaRPr lang="tr-TR"/>
        </a:p>
      </dgm:t>
    </dgm:pt>
    <dgm:pt modelId="{E250456A-480C-4C1C-9CBD-41464E22AB90}">
      <dgm:prSet custT="1"/>
      <dgm:spPr/>
      <dgm:t>
        <a:bodyPr/>
        <a:lstStyle/>
        <a:p>
          <a:pPr rtl="0"/>
          <a:r>
            <a:rPr lang="tr-TR" sz="2800" dirty="0"/>
            <a:t>Öze ile kültüre batırılarak ekimi yapılacak mikroorganizma alınır</a:t>
          </a:r>
        </a:p>
      </dgm:t>
    </dgm:pt>
    <dgm:pt modelId="{C4816209-2385-4B83-A0B7-49C00BC71C5A}" type="parTrans" cxnId="{0F9680FF-3649-4B9C-BCD2-4CC34A314CE3}">
      <dgm:prSet/>
      <dgm:spPr/>
      <dgm:t>
        <a:bodyPr/>
        <a:lstStyle/>
        <a:p>
          <a:endParaRPr lang="tr-TR"/>
        </a:p>
      </dgm:t>
    </dgm:pt>
    <dgm:pt modelId="{A68C2B3A-BE72-4E82-B24C-6E3A0D18EBD4}" type="sibTrans" cxnId="{0F9680FF-3649-4B9C-BCD2-4CC34A314CE3}">
      <dgm:prSet/>
      <dgm:spPr/>
      <dgm:t>
        <a:bodyPr/>
        <a:lstStyle/>
        <a:p>
          <a:endParaRPr lang="tr-TR"/>
        </a:p>
      </dgm:t>
    </dgm:pt>
    <dgm:pt modelId="{5C602D72-BF15-4863-BF07-3F59A14E4796}" type="pres">
      <dgm:prSet presAssocID="{172569B2-4057-4D2F-94F1-7220A4261DA3}" presName="linear" presStyleCnt="0">
        <dgm:presLayoutVars>
          <dgm:animLvl val="lvl"/>
          <dgm:resizeHandles val="exact"/>
        </dgm:presLayoutVars>
      </dgm:prSet>
      <dgm:spPr/>
    </dgm:pt>
    <dgm:pt modelId="{56B3B4C2-78C1-4DC7-894F-6D1AFA4FE45A}" type="pres">
      <dgm:prSet presAssocID="{BDABD338-B882-43C5-AF7D-A16EE17DFCFC}" presName="parentText" presStyleLbl="node1" presStyleIdx="0" presStyleCnt="3">
        <dgm:presLayoutVars>
          <dgm:chMax val="0"/>
          <dgm:bulletEnabled val="1"/>
        </dgm:presLayoutVars>
      </dgm:prSet>
      <dgm:spPr/>
    </dgm:pt>
    <dgm:pt modelId="{FA5281E7-3A27-4D1A-87DD-CAC570393FFC}" type="pres">
      <dgm:prSet presAssocID="{7250AF8C-C919-4D6E-AD1D-2FA2044550EB}" presName="spacer" presStyleCnt="0"/>
      <dgm:spPr/>
    </dgm:pt>
    <dgm:pt modelId="{73EEB956-573C-4F58-ADA6-1031C375F9B9}" type="pres">
      <dgm:prSet presAssocID="{58F9BBCA-2C9F-4D4A-98A8-D95A3E59873F}" presName="parentText" presStyleLbl="node1" presStyleIdx="1" presStyleCnt="3">
        <dgm:presLayoutVars>
          <dgm:chMax val="0"/>
          <dgm:bulletEnabled val="1"/>
        </dgm:presLayoutVars>
      </dgm:prSet>
      <dgm:spPr/>
    </dgm:pt>
    <dgm:pt modelId="{A7C01248-33A9-4713-A9DA-98C4A70FCBEC}" type="pres">
      <dgm:prSet presAssocID="{472901EC-D44E-41D1-B57C-39A738510FD5}" presName="spacer" presStyleCnt="0"/>
      <dgm:spPr/>
    </dgm:pt>
    <dgm:pt modelId="{22D68225-06D2-499F-BB5C-11D9C4242934}" type="pres">
      <dgm:prSet presAssocID="{E250456A-480C-4C1C-9CBD-41464E22AB90}" presName="parentText" presStyleLbl="node1" presStyleIdx="2" presStyleCnt="3">
        <dgm:presLayoutVars>
          <dgm:chMax val="0"/>
          <dgm:bulletEnabled val="1"/>
        </dgm:presLayoutVars>
      </dgm:prSet>
      <dgm:spPr/>
    </dgm:pt>
  </dgm:ptLst>
  <dgm:cxnLst>
    <dgm:cxn modelId="{4F195303-5001-4A9D-A997-9A84B3866736}" srcId="{172569B2-4057-4D2F-94F1-7220A4261DA3}" destId="{58F9BBCA-2C9F-4D4A-98A8-D95A3E59873F}" srcOrd="1" destOrd="0" parTransId="{E3DB4B83-24ED-4F6F-B53C-F14D6C35558A}" sibTransId="{472901EC-D44E-41D1-B57C-39A738510FD5}"/>
    <dgm:cxn modelId="{7BF58813-490B-4668-B94C-F40769F36154}" type="presOf" srcId="{172569B2-4057-4D2F-94F1-7220A4261DA3}" destId="{5C602D72-BF15-4863-BF07-3F59A14E4796}" srcOrd="0" destOrd="0" presId="urn:microsoft.com/office/officeart/2005/8/layout/vList2"/>
    <dgm:cxn modelId="{0835E41E-57EE-4128-9CA4-3F4C11DAF47D}" type="presOf" srcId="{BDABD338-B882-43C5-AF7D-A16EE17DFCFC}" destId="{56B3B4C2-78C1-4DC7-894F-6D1AFA4FE45A}" srcOrd="0" destOrd="0" presId="urn:microsoft.com/office/officeart/2005/8/layout/vList2"/>
    <dgm:cxn modelId="{8489EB9E-E17E-4C63-B91C-5482D32CFFBC}" type="presOf" srcId="{58F9BBCA-2C9F-4D4A-98A8-D95A3E59873F}" destId="{73EEB956-573C-4F58-ADA6-1031C375F9B9}" srcOrd="0" destOrd="0" presId="urn:microsoft.com/office/officeart/2005/8/layout/vList2"/>
    <dgm:cxn modelId="{E5F142B4-D430-40BF-AC2D-77E91DF24F38}" type="presOf" srcId="{E250456A-480C-4C1C-9CBD-41464E22AB90}" destId="{22D68225-06D2-499F-BB5C-11D9C4242934}" srcOrd="0" destOrd="0" presId="urn:microsoft.com/office/officeart/2005/8/layout/vList2"/>
    <dgm:cxn modelId="{96013FEB-D654-4172-81B9-CA7D1F2AD75E}" srcId="{172569B2-4057-4D2F-94F1-7220A4261DA3}" destId="{BDABD338-B882-43C5-AF7D-A16EE17DFCFC}" srcOrd="0" destOrd="0" parTransId="{C9EF8C66-8130-44C1-BBE0-A2FF7BFE1A24}" sibTransId="{7250AF8C-C919-4D6E-AD1D-2FA2044550EB}"/>
    <dgm:cxn modelId="{0F9680FF-3649-4B9C-BCD2-4CC34A314CE3}" srcId="{172569B2-4057-4D2F-94F1-7220A4261DA3}" destId="{E250456A-480C-4C1C-9CBD-41464E22AB90}" srcOrd="2" destOrd="0" parTransId="{C4816209-2385-4B83-A0B7-49C00BC71C5A}" sibTransId="{A68C2B3A-BE72-4E82-B24C-6E3A0D18EBD4}"/>
    <dgm:cxn modelId="{7521EC18-4649-495F-8678-08C284E57D0A}" type="presParOf" srcId="{5C602D72-BF15-4863-BF07-3F59A14E4796}" destId="{56B3B4C2-78C1-4DC7-894F-6D1AFA4FE45A}" srcOrd="0" destOrd="0" presId="urn:microsoft.com/office/officeart/2005/8/layout/vList2"/>
    <dgm:cxn modelId="{D553143E-35EC-45A4-9839-9C01BA138592}" type="presParOf" srcId="{5C602D72-BF15-4863-BF07-3F59A14E4796}" destId="{FA5281E7-3A27-4D1A-87DD-CAC570393FFC}" srcOrd="1" destOrd="0" presId="urn:microsoft.com/office/officeart/2005/8/layout/vList2"/>
    <dgm:cxn modelId="{64322585-82BC-4D19-98DE-E7675701A9C5}" type="presParOf" srcId="{5C602D72-BF15-4863-BF07-3F59A14E4796}" destId="{73EEB956-573C-4F58-ADA6-1031C375F9B9}" srcOrd="2" destOrd="0" presId="urn:microsoft.com/office/officeart/2005/8/layout/vList2"/>
    <dgm:cxn modelId="{09A0FFE2-7E05-4A1D-83C1-E24DCA4392F6}" type="presParOf" srcId="{5C602D72-BF15-4863-BF07-3F59A14E4796}" destId="{A7C01248-33A9-4713-A9DA-98C4A70FCBEC}" srcOrd="3" destOrd="0" presId="urn:microsoft.com/office/officeart/2005/8/layout/vList2"/>
    <dgm:cxn modelId="{6D10BEC9-9E49-46E0-AAD0-98871D193E83}" type="presParOf" srcId="{5C602D72-BF15-4863-BF07-3F59A14E4796}" destId="{22D68225-06D2-499F-BB5C-11D9C424293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D1CA5-D1EA-4A99-A5C3-9D85AF42397C}">
      <dsp:nvSpPr>
        <dsp:cNvPr id="0" name=""/>
        <dsp:cNvSpPr/>
      </dsp:nvSpPr>
      <dsp:spPr>
        <a:xfrm>
          <a:off x="0" y="440331"/>
          <a:ext cx="9087729" cy="2509650"/>
        </a:xfrm>
        <a:prstGeom prst="round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tr-TR" sz="6500" b="1" i="1" kern="1200" dirty="0">
              <a:solidFill>
                <a:schemeClr val="tx1"/>
              </a:solidFill>
            </a:rPr>
            <a:t>MİKROBİYOLOJİK EKİM YÖNTEMLERİ</a:t>
          </a:r>
        </a:p>
      </dsp:txBody>
      <dsp:txXfrm>
        <a:off x="122511" y="562842"/>
        <a:ext cx="8842707" cy="2264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064B0-192A-431A-9E1D-4C2E1290B65A}">
      <dsp:nvSpPr>
        <dsp:cNvPr id="0" name=""/>
        <dsp:cNvSpPr/>
      </dsp:nvSpPr>
      <dsp:spPr>
        <a:xfrm>
          <a:off x="0" y="422032"/>
          <a:ext cx="9115865" cy="1240582"/>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Zikzak çizme yöntemiyle katı besi ortamına ekim yapılır.</a:t>
          </a:r>
        </a:p>
      </dsp:txBody>
      <dsp:txXfrm>
        <a:off x="60560" y="482592"/>
        <a:ext cx="8994745" cy="1119462"/>
      </dsp:txXfrm>
    </dsp:sp>
    <dsp:sp modelId="{33A715B5-4FB2-43FB-8BA2-D9479934D779}">
      <dsp:nvSpPr>
        <dsp:cNvPr id="0" name=""/>
        <dsp:cNvSpPr/>
      </dsp:nvSpPr>
      <dsp:spPr>
        <a:xfrm>
          <a:off x="0" y="1743255"/>
          <a:ext cx="9115865" cy="10810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Ekim işlemi bittikten sonra mutlaka öze </a:t>
          </a:r>
          <a:r>
            <a:rPr lang="tr-TR" sz="2800" kern="1200" dirty="0" err="1"/>
            <a:t>bunzen</a:t>
          </a:r>
          <a:r>
            <a:rPr lang="tr-TR" sz="2800" kern="1200" dirty="0"/>
            <a:t> alevinden geçirilip </a:t>
          </a:r>
          <a:r>
            <a:rPr lang="tr-TR" sz="2800" kern="1200" dirty="0" err="1"/>
            <a:t>otoklavlandıktan</a:t>
          </a:r>
          <a:r>
            <a:rPr lang="tr-TR" sz="2800" kern="1200" dirty="0"/>
            <a:t> sonra atılmalıdır.</a:t>
          </a:r>
        </a:p>
      </dsp:txBody>
      <dsp:txXfrm>
        <a:off x="52774" y="1796029"/>
        <a:ext cx="9010317" cy="975532"/>
      </dsp:txXfrm>
    </dsp:sp>
    <dsp:sp modelId="{E61C98B1-B922-4A02-B052-C2E877AB5B0E}">
      <dsp:nvSpPr>
        <dsp:cNvPr id="0" name=""/>
        <dsp:cNvSpPr/>
      </dsp:nvSpPr>
      <dsp:spPr>
        <a:xfrm>
          <a:off x="0" y="2904975"/>
          <a:ext cx="9115865" cy="1377922"/>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err="1"/>
            <a:t>Petriler</a:t>
          </a:r>
          <a:r>
            <a:rPr lang="tr-TR" sz="2800" kern="1200" dirty="0"/>
            <a:t> gelişmesi için etüve konulur. 37°C’ de 18 saat.</a:t>
          </a:r>
        </a:p>
      </dsp:txBody>
      <dsp:txXfrm>
        <a:off x="67265" y="2972240"/>
        <a:ext cx="8981335" cy="1243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74D3-18AA-45ED-AE74-181CEAD6810D}">
      <dsp:nvSpPr>
        <dsp:cNvPr id="0" name=""/>
        <dsp:cNvSpPr/>
      </dsp:nvSpPr>
      <dsp:spPr>
        <a:xfrm>
          <a:off x="0" y="29302"/>
          <a:ext cx="9073662" cy="1104480"/>
        </a:xfrm>
        <a:prstGeom prst="round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mn-lt"/>
            </a:rPr>
            <a:t>1. Ekim odasında hava akımlarının önlenmesi amacıyla çalışma odasının kapalı tutulması gerekmektedir.</a:t>
          </a:r>
        </a:p>
      </dsp:txBody>
      <dsp:txXfrm>
        <a:off x="53916" y="83218"/>
        <a:ext cx="8965830" cy="996648"/>
      </dsp:txXfrm>
    </dsp:sp>
    <dsp:sp modelId="{6623A446-769B-48F5-96A6-B65510A2DBF1}">
      <dsp:nvSpPr>
        <dsp:cNvPr id="0" name=""/>
        <dsp:cNvSpPr/>
      </dsp:nvSpPr>
      <dsp:spPr>
        <a:xfrm>
          <a:off x="0" y="1303702"/>
          <a:ext cx="9073662" cy="110448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mn-lt"/>
            </a:rPr>
            <a:t>2. Ekim işlemi daime alev yanında yapılmalıdır.</a:t>
          </a:r>
        </a:p>
      </dsp:txBody>
      <dsp:txXfrm>
        <a:off x="53916" y="1357618"/>
        <a:ext cx="8965830" cy="996648"/>
      </dsp:txXfrm>
    </dsp:sp>
    <dsp:sp modelId="{CE43D4FD-0BDC-474E-8492-A09737F38030}">
      <dsp:nvSpPr>
        <dsp:cNvPr id="0" name=""/>
        <dsp:cNvSpPr/>
      </dsp:nvSpPr>
      <dsp:spPr>
        <a:xfrm>
          <a:off x="0" y="2578102"/>
          <a:ext cx="9073662" cy="110448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mn-lt"/>
            </a:rPr>
            <a:t>3. Ekim örnekleri ve ekim yapılacak olan </a:t>
          </a:r>
          <a:r>
            <a:rPr lang="tr-TR" sz="2000" kern="1200" dirty="0" err="1">
              <a:latin typeface="+mn-lt"/>
            </a:rPr>
            <a:t>besiyerleri</a:t>
          </a:r>
          <a:r>
            <a:rPr lang="tr-TR" sz="2000" kern="1200" dirty="0">
              <a:latin typeface="+mn-lt"/>
            </a:rPr>
            <a:t> kolayca alınıp bırakılacak bir yere konulmalıdır.</a:t>
          </a:r>
        </a:p>
      </dsp:txBody>
      <dsp:txXfrm>
        <a:off x="53916" y="2632018"/>
        <a:ext cx="8965830" cy="996648"/>
      </dsp:txXfrm>
    </dsp:sp>
    <dsp:sp modelId="{83CE4DE9-EE10-4F54-AF59-0563F67D35B8}">
      <dsp:nvSpPr>
        <dsp:cNvPr id="0" name=""/>
        <dsp:cNvSpPr/>
      </dsp:nvSpPr>
      <dsp:spPr>
        <a:xfrm>
          <a:off x="0" y="3852502"/>
          <a:ext cx="9073662" cy="110448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mn-lt"/>
            </a:rPr>
            <a:t>4. Ekime başlamadan önce ekim yapılacak olan </a:t>
          </a:r>
          <a:r>
            <a:rPr lang="tr-TR" sz="2000" kern="1200" dirty="0" err="1">
              <a:latin typeface="+mn-lt"/>
            </a:rPr>
            <a:t>besiyerlerinin</a:t>
          </a:r>
          <a:r>
            <a:rPr lang="tr-TR" sz="2000" kern="1200" dirty="0">
              <a:latin typeface="+mn-lt"/>
            </a:rPr>
            <a:t> üzerine cam kalemi ile yada etiket yöntemi ile bilgiler not edilmelidir.</a:t>
          </a:r>
        </a:p>
      </dsp:txBody>
      <dsp:txXfrm>
        <a:off x="53916" y="3906418"/>
        <a:ext cx="8965830"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1F1A0-63A1-43EF-937F-19A416AC8F0B}">
      <dsp:nvSpPr>
        <dsp:cNvPr id="0" name=""/>
        <dsp:cNvSpPr/>
      </dsp:nvSpPr>
      <dsp:spPr>
        <a:xfrm>
          <a:off x="0" y="38391"/>
          <a:ext cx="8596668" cy="88920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tr-TR" sz="3800" u="sng" kern="1200" dirty="0" err="1">
              <a:solidFill>
                <a:srgbClr val="C00000"/>
              </a:solidFill>
            </a:rPr>
            <a:t>Petriye</a:t>
          </a:r>
          <a:r>
            <a:rPr lang="tr-TR" sz="3800" u="sng" kern="1200" dirty="0">
              <a:solidFill>
                <a:srgbClr val="C00000"/>
              </a:solidFill>
            </a:rPr>
            <a:t> not edilmesi gereken bilgiler;</a:t>
          </a:r>
        </a:p>
      </dsp:txBody>
      <dsp:txXfrm>
        <a:off x="43407" y="81798"/>
        <a:ext cx="8509854" cy="802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09FC9-3F8C-40A1-B2B4-1503162A4C82}">
      <dsp:nvSpPr>
        <dsp:cNvPr id="0" name=""/>
        <dsp:cNvSpPr/>
      </dsp:nvSpPr>
      <dsp:spPr>
        <a:xfrm>
          <a:off x="0" y="77464"/>
          <a:ext cx="5852160" cy="926639"/>
        </a:xfrm>
        <a:prstGeom prst="roundRect">
          <a:avLst/>
        </a:prstGeom>
        <a:solidFill>
          <a:schemeClr val="bg1">
            <a:lumMod val="8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dirty="0">
              <a:solidFill>
                <a:schemeClr val="tx1"/>
              </a:solidFill>
            </a:rPr>
            <a:t>En yaygın kullanılan </a:t>
          </a:r>
          <a:r>
            <a:rPr lang="tr-TR" sz="2400" kern="1200" dirty="0" err="1">
              <a:solidFill>
                <a:schemeClr val="tx1"/>
              </a:solidFill>
            </a:rPr>
            <a:t>agarlı</a:t>
          </a:r>
          <a:r>
            <a:rPr lang="tr-TR" sz="2400" kern="1200" dirty="0">
              <a:solidFill>
                <a:schemeClr val="tx1"/>
              </a:solidFill>
            </a:rPr>
            <a:t> (katı) </a:t>
          </a:r>
          <a:r>
            <a:rPr lang="tr-TR" sz="2400" kern="1200" dirty="0" err="1">
              <a:solidFill>
                <a:schemeClr val="tx1"/>
              </a:solidFill>
            </a:rPr>
            <a:t>besiyerine</a:t>
          </a:r>
          <a:r>
            <a:rPr lang="tr-TR" sz="2400" kern="1200" dirty="0">
              <a:solidFill>
                <a:schemeClr val="tx1"/>
              </a:solidFill>
            </a:rPr>
            <a:t> ekim yöntemleri;</a:t>
          </a:r>
        </a:p>
      </dsp:txBody>
      <dsp:txXfrm>
        <a:off x="45235" y="122699"/>
        <a:ext cx="5761690" cy="836169"/>
      </dsp:txXfrm>
    </dsp:sp>
    <dsp:sp modelId="{14BE533D-5737-4E50-8201-3C9DB97735B3}">
      <dsp:nvSpPr>
        <dsp:cNvPr id="0" name=""/>
        <dsp:cNvSpPr/>
      </dsp:nvSpPr>
      <dsp:spPr>
        <a:xfrm>
          <a:off x="0" y="1002881"/>
          <a:ext cx="5852160" cy="926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dirty="0">
              <a:solidFill>
                <a:schemeClr val="tx1"/>
              </a:solidFill>
            </a:rPr>
            <a:t>Yayma</a:t>
          </a:r>
          <a:r>
            <a:rPr lang="tr-TR" sz="2400" kern="1200" dirty="0"/>
            <a:t> </a:t>
          </a:r>
        </a:p>
      </dsp:txBody>
      <dsp:txXfrm>
        <a:off x="45235" y="1048116"/>
        <a:ext cx="5761690" cy="836169"/>
      </dsp:txXfrm>
    </dsp:sp>
    <dsp:sp modelId="{7AD18260-DA9A-43A4-B371-353D20E07627}">
      <dsp:nvSpPr>
        <dsp:cNvPr id="0" name=""/>
        <dsp:cNvSpPr/>
      </dsp:nvSpPr>
      <dsp:spPr>
        <a:xfrm>
          <a:off x="0" y="1998641"/>
          <a:ext cx="5852160" cy="926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dirty="0">
              <a:solidFill>
                <a:schemeClr val="tx1"/>
              </a:solidFill>
            </a:rPr>
            <a:t>Çizme yöntemi</a:t>
          </a:r>
        </a:p>
      </dsp:txBody>
      <dsp:txXfrm>
        <a:off x="45235" y="2043876"/>
        <a:ext cx="5761690" cy="836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88010-A79E-4085-BAB2-ABE8CC214922}">
      <dsp:nvSpPr>
        <dsp:cNvPr id="0" name=""/>
        <dsp:cNvSpPr/>
      </dsp:nvSpPr>
      <dsp:spPr>
        <a:xfrm>
          <a:off x="0" y="998"/>
          <a:ext cx="9045525" cy="1029348"/>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İlk olarak sıvı örnekteki mikroorganizmaların bulundukları sıvı içinde </a:t>
          </a:r>
          <a:r>
            <a:rPr lang="tr-TR" sz="2000" b="1" u="sng" kern="1200" dirty="0">
              <a:solidFill>
                <a:srgbClr val="FF0000"/>
              </a:solidFill>
              <a:latin typeface="Times New Roman" pitchFamily="18" charset="0"/>
              <a:cs typeface="Times New Roman" pitchFamily="18" charset="0"/>
            </a:rPr>
            <a:t>homojen dağılımını sağlamak </a:t>
          </a:r>
          <a:r>
            <a:rPr lang="tr-TR" sz="2000" kern="1200" dirty="0">
              <a:latin typeface="Times New Roman" pitchFamily="18" charset="0"/>
              <a:cs typeface="Times New Roman" pitchFamily="18" charset="0"/>
            </a:rPr>
            <a:t>için </a:t>
          </a:r>
          <a:r>
            <a:rPr lang="tr-TR" sz="2000" kern="1200" dirty="0" err="1">
              <a:latin typeface="Times New Roman" pitchFamily="18" charset="0"/>
              <a:cs typeface="Times New Roman" pitchFamily="18" charset="0"/>
            </a:rPr>
            <a:t>vorteks</a:t>
          </a:r>
          <a:r>
            <a:rPr lang="tr-TR" sz="2000" kern="1200" dirty="0">
              <a:latin typeface="Times New Roman" pitchFamily="18" charset="0"/>
              <a:cs typeface="Times New Roman" pitchFamily="18" charset="0"/>
            </a:rPr>
            <a:t> tüp karıştırıcısı kullanılarak karıştırılması sağlanmalıdır.</a:t>
          </a:r>
        </a:p>
      </dsp:txBody>
      <dsp:txXfrm>
        <a:off x="50249" y="51247"/>
        <a:ext cx="8945027" cy="928850"/>
      </dsp:txXfrm>
    </dsp:sp>
    <dsp:sp modelId="{C22770EB-F5A8-4AE9-A1C8-8D02A9FB177D}">
      <dsp:nvSpPr>
        <dsp:cNvPr id="0" name=""/>
        <dsp:cNvSpPr/>
      </dsp:nvSpPr>
      <dsp:spPr>
        <a:xfrm>
          <a:off x="0" y="1044423"/>
          <a:ext cx="9045525" cy="1029348"/>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Tüpün ağız kısmı bek alevinden geçirilerek </a:t>
          </a:r>
          <a:r>
            <a:rPr lang="tr-TR" sz="2000" b="1" u="sng" kern="1200" dirty="0">
              <a:solidFill>
                <a:srgbClr val="FF0000"/>
              </a:solidFill>
              <a:latin typeface="Times New Roman" pitchFamily="18" charset="0"/>
              <a:cs typeface="Times New Roman" pitchFamily="18" charset="0"/>
            </a:rPr>
            <a:t>sterilize edilmelidir.</a:t>
          </a:r>
        </a:p>
      </dsp:txBody>
      <dsp:txXfrm>
        <a:off x="50249" y="1094672"/>
        <a:ext cx="8945027" cy="928850"/>
      </dsp:txXfrm>
    </dsp:sp>
    <dsp:sp modelId="{03E6142D-6DBE-442E-9F07-C8BC22245114}">
      <dsp:nvSpPr>
        <dsp:cNvPr id="0" name=""/>
        <dsp:cNvSpPr/>
      </dsp:nvSpPr>
      <dsp:spPr>
        <a:xfrm>
          <a:off x="0" y="2087848"/>
          <a:ext cx="9045525" cy="1029348"/>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Tüp hafif eğilerek öze ucu sıvı örneğe daldırılır.</a:t>
          </a:r>
        </a:p>
      </dsp:txBody>
      <dsp:txXfrm>
        <a:off x="50249" y="2138097"/>
        <a:ext cx="8945027" cy="928850"/>
      </dsp:txXfrm>
    </dsp:sp>
    <dsp:sp modelId="{9954DF4E-12BB-4612-A443-CC40D105FA21}">
      <dsp:nvSpPr>
        <dsp:cNvPr id="0" name=""/>
        <dsp:cNvSpPr/>
      </dsp:nvSpPr>
      <dsp:spPr>
        <a:xfrm>
          <a:off x="0" y="3131273"/>
          <a:ext cx="9045525" cy="1029348"/>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Öze tüpe hiç değmeyecek şekilde dışarı çıkartılır. </a:t>
          </a:r>
        </a:p>
      </dsp:txBody>
      <dsp:txXfrm>
        <a:off x="50249" y="3181522"/>
        <a:ext cx="8945027" cy="928850"/>
      </dsp:txXfrm>
    </dsp:sp>
    <dsp:sp modelId="{2F4D0202-4990-4282-AE92-7177737C0CCD}">
      <dsp:nvSpPr>
        <dsp:cNvPr id="0" name=""/>
        <dsp:cNvSpPr/>
      </dsp:nvSpPr>
      <dsp:spPr>
        <a:xfrm>
          <a:off x="0" y="4174699"/>
          <a:ext cx="9045525" cy="1029348"/>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latin typeface="Times New Roman" pitchFamily="18" charset="0"/>
              <a:cs typeface="Times New Roman" pitchFamily="18" charset="0"/>
            </a:rPr>
            <a:t>Örneği içeren tüpün ağız kısmı alevden geçirilir ve ağzı kapatılır.</a:t>
          </a:r>
        </a:p>
      </dsp:txBody>
      <dsp:txXfrm>
        <a:off x="50249" y="4224948"/>
        <a:ext cx="8945027" cy="928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591C-7DE9-4BE4-B47E-28E7082B2B53}">
      <dsp:nvSpPr>
        <dsp:cNvPr id="0" name=""/>
        <dsp:cNvSpPr/>
      </dsp:nvSpPr>
      <dsp:spPr>
        <a:xfrm>
          <a:off x="0" y="2354"/>
          <a:ext cx="8992648" cy="1308966"/>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Steril sıvı </a:t>
          </a:r>
          <a:r>
            <a:rPr lang="tr-TR" sz="2000" kern="1200" dirty="0" err="1"/>
            <a:t>besiyerini</a:t>
          </a:r>
          <a:r>
            <a:rPr lang="tr-TR" sz="2000" kern="1200" dirty="0"/>
            <a:t> içeren tüp alınır. </a:t>
          </a:r>
        </a:p>
      </dsp:txBody>
      <dsp:txXfrm>
        <a:off x="63898" y="66252"/>
        <a:ext cx="8864852" cy="1181170"/>
      </dsp:txXfrm>
    </dsp:sp>
    <dsp:sp modelId="{FDA721CE-BB02-4C2D-844D-E1EB56773C58}">
      <dsp:nvSpPr>
        <dsp:cNvPr id="0" name=""/>
        <dsp:cNvSpPr/>
      </dsp:nvSpPr>
      <dsp:spPr>
        <a:xfrm>
          <a:off x="0" y="1325031"/>
          <a:ext cx="8992648" cy="1308966"/>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Kapağı açılan tüpün ağzı alevden geçirilir.</a:t>
          </a:r>
        </a:p>
      </dsp:txBody>
      <dsp:txXfrm>
        <a:off x="63898" y="1388929"/>
        <a:ext cx="8864852" cy="1181170"/>
      </dsp:txXfrm>
    </dsp:sp>
    <dsp:sp modelId="{BC5FE76A-F3BA-4DDE-B0B9-ACA9FE03AEC6}">
      <dsp:nvSpPr>
        <dsp:cNvPr id="0" name=""/>
        <dsp:cNvSpPr/>
      </dsp:nvSpPr>
      <dsp:spPr>
        <a:xfrm>
          <a:off x="0" y="2647708"/>
          <a:ext cx="8992648" cy="1308966"/>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Öze tüp içerisine sıvı seviyesine kadar daldırılır ve öze ucu sıvıya daldırılmadan, sıvı yüzeyinin hemen üstündeki kuru bir tüp bölgesine değdirilir ve sürtme hareketleri yaptırılarak incelenecek örneğin bu bölgede yayılması sağlanır. </a:t>
          </a:r>
        </a:p>
      </dsp:txBody>
      <dsp:txXfrm>
        <a:off x="63898" y="2711606"/>
        <a:ext cx="8864852" cy="1181170"/>
      </dsp:txXfrm>
    </dsp:sp>
    <dsp:sp modelId="{D89C79E7-3DFB-4C97-AAF0-1A1AB44484FD}">
      <dsp:nvSpPr>
        <dsp:cNvPr id="0" name=""/>
        <dsp:cNvSpPr/>
      </dsp:nvSpPr>
      <dsp:spPr>
        <a:xfrm>
          <a:off x="0" y="3970385"/>
          <a:ext cx="8992648" cy="1308966"/>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Daha sonra, öze ucu sıvı </a:t>
          </a:r>
          <a:r>
            <a:rPr lang="tr-TR" sz="2000" kern="1200" dirty="0" err="1"/>
            <a:t>besiyerine</a:t>
          </a:r>
          <a:r>
            <a:rPr lang="tr-TR" sz="2000" kern="1200" dirty="0"/>
            <a:t> daldırılır ve özeye karıştırma işlemi yaptırılır </a:t>
          </a:r>
        </a:p>
      </dsp:txBody>
      <dsp:txXfrm>
        <a:off x="63898" y="4034283"/>
        <a:ext cx="8864852" cy="1181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1105D-38EB-445E-97EA-96C6D5FEB69F}">
      <dsp:nvSpPr>
        <dsp:cNvPr id="0" name=""/>
        <dsp:cNvSpPr/>
      </dsp:nvSpPr>
      <dsp:spPr>
        <a:xfrm>
          <a:off x="0" y="7265"/>
          <a:ext cx="6158802" cy="631800"/>
        </a:xfrm>
        <a:prstGeom prst="roundRect">
          <a:avLst/>
        </a:prstGeom>
        <a:solidFill>
          <a:schemeClr val="lt1">
            <a:hueOff val="0"/>
            <a:satOff val="0"/>
            <a:lumOff val="0"/>
            <a:alphaOff val="0"/>
          </a:schemeClr>
        </a:solidFill>
        <a:ln w="25400"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tr-TR" sz="2700" b="1" kern="1200" dirty="0"/>
            <a:t> Sıvı Besi Ortamına Ekim</a:t>
          </a:r>
          <a:endParaRPr lang="tr-TR" sz="2700" kern="1200" dirty="0"/>
        </a:p>
      </dsp:txBody>
      <dsp:txXfrm>
        <a:off x="30842" y="38107"/>
        <a:ext cx="6097118" cy="5701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BCA1E-BEFA-4DD5-BCA3-BB57368623D1}">
      <dsp:nvSpPr>
        <dsp:cNvPr id="0" name=""/>
        <dsp:cNvSpPr/>
      </dsp:nvSpPr>
      <dsp:spPr>
        <a:xfrm>
          <a:off x="0" y="0"/>
          <a:ext cx="8071338" cy="2367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tr-TR" sz="2000" kern="1200" dirty="0"/>
            <a:t>Bu yöntemle </a:t>
          </a:r>
          <a:r>
            <a:rPr lang="tr-TR" sz="2000" kern="1200" dirty="0" err="1"/>
            <a:t>petri</a:t>
          </a:r>
          <a:r>
            <a:rPr lang="tr-TR" sz="2000" kern="1200" dirty="0"/>
            <a:t> kutusundaki katı </a:t>
          </a:r>
          <a:r>
            <a:rPr lang="tr-TR" sz="2000" kern="1200" dirty="0" err="1"/>
            <a:t>besiyerinin</a:t>
          </a:r>
          <a:r>
            <a:rPr lang="tr-TR" sz="2000" kern="1200" dirty="0"/>
            <a:t> belirlenen farklı bölgelerine numune ile temas ettirilen özenin sırayla sürülmesiyle numunenin miktarı ve içerdiği mikroorganizma sayısı giderek azalır.</a:t>
          </a:r>
        </a:p>
      </dsp:txBody>
      <dsp:txXfrm>
        <a:off x="69344" y="69344"/>
        <a:ext cx="5624247" cy="2228904"/>
      </dsp:txXfrm>
    </dsp:sp>
    <dsp:sp modelId="{38508C77-8B54-49B3-9B83-107668066B8E}">
      <dsp:nvSpPr>
        <dsp:cNvPr id="0" name=""/>
        <dsp:cNvSpPr/>
      </dsp:nvSpPr>
      <dsp:spPr>
        <a:xfrm>
          <a:off x="1424353" y="2893724"/>
          <a:ext cx="8071338" cy="2367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Bu nedenle çizme yöntemine - </a:t>
          </a:r>
          <a:r>
            <a:rPr lang="tr-TR" sz="2000" kern="1200" dirty="0">
              <a:solidFill>
                <a:srgbClr val="FF0000"/>
              </a:solidFill>
            </a:rPr>
            <a:t>tek koloni düşürme yöntemi </a:t>
          </a:r>
          <a:r>
            <a:rPr lang="tr-TR" sz="2000" kern="1200" dirty="0"/>
            <a:t>-de denir. </a:t>
          </a:r>
        </a:p>
      </dsp:txBody>
      <dsp:txXfrm>
        <a:off x="1493697" y="2963068"/>
        <a:ext cx="4969361" cy="2228904"/>
      </dsp:txXfrm>
    </dsp:sp>
    <dsp:sp modelId="{7464CF87-DCEB-497C-AB9F-C0B58A75B554}">
      <dsp:nvSpPr>
        <dsp:cNvPr id="0" name=""/>
        <dsp:cNvSpPr/>
      </dsp:nvSpPr>
      <dsp:spPr>
        <a:xfrm>
          <a:off x="6532402" y="1861190"/>
          <a:ext cx="1538935" cy="1538935"/>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6878662" y="1861190"/>
        <a:ext cx="846415" cy="11580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3B4C2-78C1-4DC7-894F-6D1AFA4FE45A}">
      <dsp:nvSpPr>
        <dsp:cNvPr id="0" name=""/>
        <dsp:cNvSpPr/>
      </dsp:nvSpPr>
      <dsp:spPr>
        <a:xfrm>
          <a:off x="0" y="526818"/>
          <a:ext cx="9158067" cy="121680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-80 C den çıkan patojen mikroorganizmaların tek tek </a:t>
          </a:r>
          <a:r>
            <a:rPr lang="tr-TR" sz="2800" kern="1200" dirty="0" err="1"/>
            <a:t>petriye</a:t>
          </a:r>
          <a:r>
            <a:rPr lang="tr-TR" sz="2800" kern="1200" dirty="0"/>
            <a:t> isimleri ve tarih  gibi bilgileri not edilmelidir.</a:t>
          </a:r>
        </a:p>
      </dsp:txBody>
      <dsp:txXfrm>
        <a:off x="59399" y="586217"/>
        <a:ext cx="9039269" cy="1098002"/>
      </dsp:txXfrm>
    </dsp:sp>
    <dsp:sp modelId="{73EEB956-573C-4F58-ADA6-1031C375F9B9}">
      <dsp:nvSpPr>
        <dsp:cNvPr id="0" name=""/>
        <dsp:cNvSpPr/>
      </dsp:nvSpPr>
      <dsp:spPr>
        <a:xfrm>
          <a:off x="0" y="1930818"/>
          <a:ext cx="9158067" cy="121680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Homojen bir karışım elde etmek için </a:t>
          </a:r>
          <a:r>
            <a:rPr lang="tr-TR" sz="2800" kern="1200" dirty="0" err="1"/>
            <a:t>vortekslenir</a:t>
          </a:r>
          <a:r>
            <a:rPr lang="tr-TR" sz="2800" kern="1200" dirty="0"/>
            <a:t>.</a:t>
          </a:r>
        </a:p>
      </dsp:txBody>
      <dsp:txXfrm>
        <a:off x="59399" y="1990217"/>
        <a:ext cx="9039269" cy="1098002"/>
      </dsp:txXfrm>
    </dsp:sp>
    <dsp:sp modelId="{22D68225-06D2-499F-BB5C-11D9C4242934}">
      <dsp:nvSpPr>
        <dsp:cNvPr id="0" name=""/>
        <dsp:cNvSpPr/>
      </dsp:nvSpPr>
      <dsp:spPr>
        <a:xfrm>
          <a:off x="0" y="3334818"/>
          <a:ext cx="9158067" cy="1216800"/>
        </a:xfrm>
        <a:prstGeom prst="round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tr-TR" sz="2800" kern="1200" dirty="0"/>
            <a:t>Öze ile kültüre batırılarak ekimi yapılacak mikroorganizma alınır</a:t>
          </a:r>
        </a:p>
      </dsp:txBody>
      <dsp:txXfrm>
        <a:off x="59399" y="3394217"/>
        <a:ext cx="9039269"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32589-6C99-4F55-B30A-94A8972903E7}" type="datetimeFigureOut">
              <a:rPr lang="tr-TR" smtClean="0"/>
              <a:pPr/>
              <a:t>8.11.2024</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8DFA1-C1EB-4C71-BC65-78EE8725DE1F}" type="slidenum">
              <a:rPr lang="tr-TR" smtClean="0"/>
              <a:pPr/>
              <a:t>‹#›</a:t>
            </a:fld>
            <a:endParaRPr lang="tr-TR"/>
          </a:p>
        </p:txBody>
      </p:sp>
    </p:spTree>
    <p:extLst>
      <p:ext uri="{BB962C8B-B14F-4D97-AF65-F5344CB8AC3E}">
        <p14:creationId xmlns:p14="http://schemas.microsoft.com/office/powerpoint/2010/main" val="142872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548DFA1-C1EB-4C71-BC65-78EE8725DE1F}" type="slidenum">
              <a:rPr lang="tr-TR" smtClean="0"/>
              <a:pPr/>
              <a:t>21</a:t>
            </a:fld>
            <a:endParaRPr lang="tr-TR"/>
          </a:p>
        </p:txBody>
      </p:sp>
    </p:spTree>
    <p:extLst>
      <p:ext uri="{BB962C8B-B14F-4D97-AF65-F5344CB8AC3E}">
        <p14:creationId xmlns:p14="http://schemas.microsoft.com/office/powerpoint/2010/main" val="145649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64E8A14-2191-4161-8F3A-476CCC117F45}"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199624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CAED2D6-E83E-4248-A825-B0F897328101}"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287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7A58FC8-ECA2-4583-9184-7C569397FB50}"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69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3AD891B-A2A8-43BD-9895-7A28082B8473}"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41983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FE2FB32-A40D-486D-BD27-7F8A47F2B519}"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99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F2F8986-CF12-416D-969A-AC5C05CE3D6D}"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07464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8DC51C-E8FF-4A4F-B757-A11C47AAAC73}"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116395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973D6E6-896B-42AC-B0BD-0BD5F835E5B3}"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8699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9FD9417-9BA1-4D56-A289-CF9ED9E6A608}"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234728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C05AAFA-A094-4181-9245-17CA8FC2F1F6}" type="datetime1">
              <a:rPr lang="tr-TR" smtClean="0"/>
              <a:pPr/>
              <a:t>8.11.2024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278314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3C368CD-8575-46D2-9B2B-3D9ED2121BE1}" type="datetime1">
              <a:rPr lang="tr-TR" smtClean="0"/>
              <a:pPr/>
              <a:t>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29496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1BED17-A4B7-44E7-9CE6-08D9C0F471F0}" type="datetime1">
              <a:rPr lang="tr-TR" smtClean="0"/>
              <a:pPr/>
              <a:t>8.11.2024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4393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C4B8238-36D5-4647-AC73-3B98FBA1FD21}" type="datetime1">
              <a:rPr lang="tr-TR" smtClean="0"/>
              <a:pPr/>
              <a:t>8.11.2024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6239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89965-498E-499F-8745-D6987B59EECF}" type="datetime1">
              <a:rPr lang="tr-TR" smtClean="0"/>
              <a:pPr/>
              <a:t>8.11.2024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11490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C802837-F778-4D10-B6F3-26B07DE1F280}" type="datetime1">
              <a:rPr lang="tr-TR" smtClean="0"/>
              <a:pPr/>
              <a:t>8.11.2024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5324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2F90BC3-8443-40A4-9BFC-09846D62424E}" type="datetime1">
              <a:rPr lang="tr-TR" smtClean="0"/>
              <a:pPr/>
              <a:t>8.11.2024</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57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7707AE-1274-4FBC-9592-1231D17C49EE}" type="datetime1">
              <a:rPr lang="tr-TR" smtClean="0"/>
              <a:pPr/>
              <a:t>8.11.2024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E6205C-277B-48BF-A657-0195E33C1B93}" type="slidenum">
              <a:rPr lang="tr-TR" smtClean="0"/>
              <a:pPr/>
              <a:t>‹#›</a:t>
            </a:fld>
            <a:endParaRPr lang="tr-TR"/>
          </a:p>
        </p:txBody>
      </p:sp>
    </p:spTree>
    <p:extLst>
      <p:ext uri="{BB962C8B-B14F-4D97-AF65-F5344CB8AC3E}">
        <p14:creationId xmlns:p14="http://schemas.microsoft.com/office/powerpoint/2010/main" val="118232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abakademi.com/mikroorganizmalarin-ekim-yontemleri/" TargetMode="External"/><Relationship Id="rId2" Type="http://schemas.openxmlformats.org/officeDocument/2006/relationships/hyperlink" Target="http://www.mikrobiyoloji.org/pdf/702070402.pdf"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731520" y="1547446"/>
          <a:ext cx="9087729" cy="339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 Başlık 2"/>
          <p:cNvSpPr>
            <a:spLocks noGrp="1"/>
          </p:cNvSpPr>
          <p:nvPr>
            <p:ph type="subTitle" idx="1"/>
          </p:nvPr>
        </p:nvSpPr>
        <p:spPr>
          <a:xfrm>
            <a:off x="10280073" y="4556668"/>
            <a:ext cx="1911928" cy="637310"/>
          </a:xfrm>
        </p:spPr>
        <p:txBody>
          <a:bodyPr>
            <a:noAutofit/>
          </a:bodyPr>
          <a:lstStyle/>
          <a:p>
            <a:r>
              <a:rPr lang="tr-TR" sz="1200" b="1" dirty="0">
                <a:solidFill>
                  <a:schemeClr val="tx1"/>
                </a:solidFill>
              </a:rPr>
              <a:t>Genel Mikrobiyoloji </a:t>
            </a:r>
          </a:p>
          <a:p>
            <a:r>
              <a:rPr lang="tr-TR" sz="1200" b="1" dirty="0">
                <a:solidFill>
                  <a:schemeClr val="tx1"/>
                </a:solidFill>
              </a:rPr>
              <a:t>Laboratuvar Dersi 2024</a:t>
            </a:r>
          </a:p>
        </p:txBody>
      </p:sp>
      <p:pic>
        <p:nvPicPr>
          <p:cNvPr id="1036" name="Picture 12" descr="Dosya:ERU Logo.jpg - Vikiped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3048" y="138545"/>
            <a:ext cx="1155826" cy="11222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gida.erciyes.edu.tr/upload/ZSPOXP2gida_logo_t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14857" y="3985168"/>
            <a:ext cx="2177143" cy="57150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9" cstate="print"/>
          <a:stretch>
            <a:fillRect/>
          </a:stretch>
        </p:blipFill>
        <p:spPr>
          <a:xfrm>
            <a:off x="10280073" y="5312831"/>
            <a:ext cx="1798801" cy="1405686"/>
          </a:xfrm>
          <a:prstGeom prst="rect">
            <a:avLst/>
          </a:prstGeom>
        </p:spPr>
      </p:pic>
      <p:sp>
        <p:nvSpPr>
          <p:cNvPr id="9" name="8 Slayt Numarası Yer Tutucusu"/>
          <p:cNvSpPr>
            <a:spLocks noGrp="1"/>
          </p:cNvSpPr>
          <p:nvPr>
            <p:ph type="sldNum" sz="quarter" idx="12"/>
          </p:nvPr>
        </p:nvSpPr>
        <p:spPr/>
        <p:txBody>
          <a:bodyPr/>
          <a:lstStyle/>
          <a:p>
            <a:fld id="{EEE6205C-277B-48BF-A657-0195E33C1B93}" type="slidenum">
              <a:rPr lang="tr-TR" smtClean="0"/>
              <a:pPr/>
              <a:t>1</a:t>
            </a:fld>
            <a:endParaRPr lang="tr-TR"/>
          </a:p>
        </p:txBody>
      </p:sp>
    </p:spTree>
    <p:extLst>
      <p:ext uri="{BB962C8B-B14F-4D97-AF65-F5344CB8AC3E}">
        <p14:creationId xmlns:p14="http://schemas.microsoft.com/office/powerpoint/2010/main" val="5185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solidFill>
                  <a:srgbClr val="FF0000"/>
                </a:solidFill>
              </a:rPr>
              <a:t>SIVI BESİYERİNE EKİM</a:t>
            </a:r>
          </a:p>
        </p:txBody>
      </p:sp>
      <p:sp>
        <p:nvSpPr>
          <p:cNvPr id="3" name="2 İçerik Yer Tutucusu"/>
          <p:cNvSpPr>
            <a:spLocks noGrp="1"/>
          </p:cNvSpPr>
          <p:nvPr>
            <p:ph idx="1"/>
          </p:nvPr>
        </p:nvSpPr>
        <p:spPr/>
        <p:txBody>
          <a:bodyPr>
            <a:normAutofit/>
          </a:bodyPr>
          <a:lstStyle/>
          <a:p>
            <a:r>
              <a:rPr lang="tr-TR" sz="2000" b="1" dirty="0">
                <a:solidFill>
                  <a:srgbClr val="FF0000"/>
                </a:solidFill>
                <a:latin typeface="Arial Black" pitchFamily="34" charset="0"/>
              </a:rPr>
              <a:t>1.</a:t>
            </a:r>
            <a:r>
              <a:rPr lang="tr-TR" sz="2000" b="1" dirty="0">
                <a:latin typeface="Arial Black" pitchFamily="34" charset="0"/>
              </a:rPr>
              <a:t> Katı Besi Ortamından- Sıvı Besi Ortamına Ekim</a:t>
            </a:r>
          </a:p>
          <a:p>
            <a:pPr>
              <a:buNone/>
            </a:pPr>
            <a:endParaRPr lang="tr-TR" sz="2000" b="1" dirty="0">
              <a:latin typeface="Arial Black" pitchFamily="34" charset="0"/>
            </a:endParaRPr>
          </a:p>
          <a:p>
            <a:endParaRPr lang="tr-TR" sz="2000" b="1" dirty="0">
              <a:latin typeface="Arial Black" pitchFamily="34" charset="0"/>
            </a:endParaRPr>
          </a:p>
          <a:p>
            <a:r>
              <a:rPr lang="tr-TR" sz="2000" b="1" dirty="0">
                <a:solidFill>
                  <a:srgbClr val="FF0000"/>
                </a:solidFill>
                <a:latin typeface="Arial Black" pitchFamily="34" charset="0"/>
              </a:rPr>
              <a:t>2.</a:t>
            </a:r>
            <a:r>
              <a:rPr lang="tr-TR" sz="2000" b="1" dirty="0">
                <a:latin typeface="Arial Black" pitchFamily="34" charset="0"/>
              </a:rPr>
              <a:t> Sıvı Kültürden- Sıvı Besi Ortamına Ekim</a:t>
            </a:r>
          </a:p>
          <a:p>
            <a:endParaRPr lang="tr-TR" sz="2000" b="1" dirty="0">
              <a:latin typeface="Arial Black" pitchFamily="34" charset="0"/>
            </a:endParaRPr>
          </a:p>
          <a:p>
            <a:endParaRPr lang="tr-TR" sz="2000" b="1" dirty="0">
              <a:latin typeface="Arial Black" pitchFamily="34" charset="0"/>
            </a:endParaRPr>
          </a:p>
          <a:p>
            <a:pPr>
              <a:buNone/>
            </a:pPr>
            <a:r>
              <a:rPr lang="tr-TR" sz="2000" dirty="0">
                <a:solidFill>
                  <a:schemeClr val="tx1"/>
                </a:solidFill>
                <a:latin typeface="Arial Black" pitchFamily="34" charset="0"/>
              </a:rPr>
              <a:t>**Sıvı </a:t>
            </a:r>
            <a:r>
              <a:rPr lang="tr-TR" sz="2000" dirty="0" err="1">
                <a:solidFill>
                  <a:schemeClr val="tx1"/>
                </a:solidFill>
                <a:latin typeface="Arial Black" pitchFamily="34" charset="0"/>
              </a:rPr>
              <a:t>besiyeri</a:t>
            </a:r>
            <a:r>
              <a:rPr lang="tr-TR" sz="2000" dirty="0">
                <a:solidFill>
                  <a:schemeClr val="tx1"/>
                </a:solidFill>
                <a:latin typeface="Arial Black" pitchFamily="34" charset="0"/>
              </a:rPr>
              <a:t> olarak peptonlu su ve </a:t>
            </a:r>
            <a:r>
              <a:rPr lang="tr-TR" sz="2000" dirty="0" err="1">
                <a:solidFill>
                  <a:schemeClr val="tx1"/>
                </a:solidFill>
                <a:latin typeface="Arial Black" pitchFamily="34" charset="0"/>
              </a:rPr>
              <a:t>buyyon</a:t>
            </a:r>
            <a:r>
              <a:rPr lang="tr-TR" sz="2000" dirty="0">
                <a:solidFill>
                  <a:schemeClr val="tx1"/>
                </a:solidFill>
                <a:latin typeface="Arial Black" pitchFamily="34" charset="0"/>
              </a:rPr>
              <a:t> gibi </a:t>
            </a:r>
            <a:r>
              <a:rPr lang="tr-TR" sz="2000" dirty="0" err="1">
                <a:solidFill>
                  <a:schemeClr val="tx1"/>
                </a:solidFill>
                <a:latin typeface="Arial Black" pitchFamily="34" charset="0"/>
              </a:rPr>
              <a:t>besiyerleri</a:t>
            </a:r>
            <a:r>
              <a:rPr lang="tr-TR" sz="2000" dirty="0">
                <a:solidFill>
                  <a:schemeClr val="tx1"/>
                </a:solidFill>
                <a:latin typeface="Arial Black" pitchFamily="34" charset="0"/>
              </a:rPr>
              <a:t> kullanılır.</a:t>
            </a:r>
          </a:p>
        </p:txBody>
      </p:sp>
      <p:sp>
        <p:nvSpPr>
          <p:cNvPr id="4" name="3 Slayt Numarası Yer Tutucusu"/>
          <p:cNvSpPr>
            <a:spLocks noGrp="1"/>
          </p:cNvSpPr>
          <p:nvPr>
            <p:ph type="sldNum" sz="quarter" idx="12"/>
          </p:nvPr>
        </p:nvSpPr>
        <p:spPr/>
        <p:txBody>
          <a:bodyPr/>
          <a:lstStyle/>
          <a:p>
            <a:fld id="{EEE6205C-277B-48BF-A657-0195E33C1B93}" type="slidenum">
              <a:rPr lang="tr-TR" smtClean="0"/>
              <a:pPr/>
              <a:t>10</a:t>
            </a:fld>
            <a:endParaRPr lang="tr-TR"/>
          </a:p>
        </p:txBody>
      </p:sp>
      <p:sp>
        <p:nvSpPr>
          <p:cNvPr id="24578" name="AutoShape 2" descr="data:image/png;base64,iVBORw0KGgoAAAANSUhEUgAAAuQAAAQQCAYAAACqd05QAAAgAElEQVR4Xuy9vW4kO7quybqDY5YwTtrjLOMcI+XJ220sQDJTnpwGahnbz2qjjQamlcZ421gFtCMv05SAZfT2hHGUxtnANOYGwpMwmLHmAmr4HySDEcHIH0Vk5lONBpakiCD58CP58uNH8stP+U/wDwIQgAAEIAABCEAAAhAYhcAXBPko3EkUAhCAAAQgAAEIQAACmgCCHEO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QQ5CPCJ2kIQAACEIAABCAAAQggyLEBCEAAAhCAAAQgAAEIjEgAQT4ifJKGAAQgAAEIQAACEIAAghwbgAAEIAABCEAAAhCAwIgEEOQjwidpCEAAAhCAAAQgAAEIIMixAQhAAAIQgAAEIAABCIxIAEE+InyShgAEIAABCEAAAhCAAIIcG4AABCAAAQhAAAIQgMCIBBDkI8InaQhAAAIQgAAEIAABCCDIsQEIQAACEIAABCAAAQiMSABBPiJ8koYABCAAAQhAAAIQgACCHBuAAAQgAAEIQAACEIDAiAS+/O//x//3c8T0SRoCEIAABCAAAQhAAAIXTeDL//K/vSPIL9oEKDwEIAABCEAAAhCAwJgEEORj0idtCEAAAhCAAAQgAIGLJ4Agv3gTAAAEIAABCEAAAhCAwJgEEORj0idtCEAAAhCAAAQgAIGLJ4Agv3gTAAAEIAABCEAAAhCAwJgEOPZw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dvAgCAAAQgAAEIQAACEBiTAIJ8TPqkDQEIQAACEIAABCBw8QQQ5BMyge3qi7gWb+Lncl6Wq4+NuLu6Fy/u6ccB7+p3tmL15Vp8L0nNfzt5pyPNj82duLqXubtdi/fnhfhaks6AZ/z37TuPbz9FKbo4mXYO9TdzzzyKt59LUVZb8fu363chkYjN3ZVQiPS/wfU3AFbyaMxuSDl2T7P1TW3HG7F4fxaLQxvJEbLb1m6crWxXKyGWpXZxlAxO56NpH2UM3bYb2SY0KtWC6vZhOH7EbeNIfUgNKtc+T8IYp1PX5AQCENiLAIJ8L3yHeLlc4EapbVfiy3VGSu8i6sJBszHw2YFxHoj98PkSQe4H4EPwSr4RcNhdkNtvdnIwzxghOx8gxIP8Bt83glwN+EH971J3eyDVE0BtQuMKcp+PTy7/cHShSLwV62QCMRWew8t1jDfCfi1llbP5+nd12wh4H12Q68btHRx1Ho7Bhm9CAAIQaBJAkI9qFRmva5Eoke/dVeLBeZ0jL9QO4qpXiIaerHjg+kyvbraqPk2Qm7raeiG9g+EgyDPQwjawg+3uUA27vlIL7qYY99/U9ih2m7DtmrHJvRfUaYeQ7l8RRJBPrmrJEAQgcDQCCPKjoR3y4YFe0o8P8fH1axACEgxcRYI+yVuLIG9des95yBOP/b/9+5/Ef/7HP21CTmhllqGXlbjynn77XPStVKQlnrf1XNzfm5WChoc8WS7v9aC3TUw6RVZmqfvmNQol8ukOFeTpKkhUt02Wb4uNuHbxL/7Z5LngG60e3TTMIBJVpemW2X8adpT1TObqUbgVosA+OvPt8pPkX3SI67AIYV30tLFsu2m1xS77CfPWXo/xZCBYNWvLZyaMpBlCFaQ9sB3VdpVpk5FZuIm+iELnWj3kYV+RK1tP/ae2FmVFfe+havWQh2Vq9DWl9lnWJHgKAhC4UAII8klU/EBB3tDTNlZ7FzGuvpUTovp3lVjmYqTbQlasaKljaXMhETlhEQ/Ixuse/C4Tv56LM40EtxNQ9l03GHeK8gyHqiSuPye0c577AYLc5FfYsIjccr6uuCjOVguZ2ZMPZcrGv/cJ8qgO2yZ6pen2NS5Vrldx8ybEtZuUtXlUQ57rtdhWlZh//y73P1jhWBmB3rCL7CQmfqc/ZCdT3iHB7n22GNnFWsw3lQQnyyb3FpjyuPq3kw/3fFi2KI2Zt4vW0IvWsDNV1m9C/LDx/H15T6t419W6bNvI9BVysutC9XLtvav+dZuqln6PTmPFQ+RCVmwehN0H4+0wmcj12Sfh6H2dAX+HwMUTQJBPwgR2FOStnq6BvX/mOwZLSwhBdjA3ZZBr9X5jZd4Dm1uGLvudVArNTaLZkJX6e37Qds91xaJGgvxW3L68+A2zpULeC6C9BHmdf/O9qvYgtnnJXbkGiP5c/cTx3LWwizfmZuorm25P45KM7qqHxubWLOvQQ23Lqu1hs9AbhvXESTmHNZ98vhubjH2e+0JlYi9270pLVOwCW8yJ2GBVZubsvjExdaIw3RApdyZYHl2x0LXHOPaGr15vxFJPOArynlZx5+pWhz30CfJO+67L213/K/F6szQbh4N8eka5PPjfpZO4xPvfY58De+RJjEpkAgIQ+FwCCPLP5d2S2o6C3H6tczm1pHz7esj1Um/zlIzDCvIb8epOJAlFdY/wbRa/Q3wlwmi93spwGHcESkdowxE85LGgCgR5W/jIgQS5F2mpsI0mZ4cQ5LEnNgonyK309OwV6M/3PvHIewjy1sluMOHtnMykITaxRevJgQ/f6QsRSVpDJt3t6k5UD9Y7XpL3iQjy/voPMxoyzYc8NTddNwV5NNk55F6Wkj6bZyAAgbMjgCCfRJXuJ8h1EXIen9Ky5QS5/mTL8W1tA3UipKYgyAedltAWsuLDcvtXDA7jIQ8qLo0jP7Ig9yk36jgs+wEEufq+joxwx2F2ncoR23fpaoUpS2b/wuATO7pDVtIJsWOobSHYT1ASPtJ8pmAisbMYTL89E0/+GEJZih1XPerTn/pWHgI739NDXma35qlw8hfx7ilvWs8I8tIBhucgAIESAgjyEkpHf+YAglxrFrNsP0iEmhGq3oTYKlY+xHYrxHwuF1+TkJX32cqEksh/YdpTEOSDToHJcshsRE3PVD+Ch7w+DlGJGrk64M6LP7ogd+VVHsEfQnxz56QfVpC3idhIzIZx2r2isy/fLV7RaO7j9jwEv0z2IBiNnzvvv2VCkQ3vSjqUYg95i8DdYzIeitPHx0chZEiHP8u/JO+NvjFuL8XhPXsL8r76dxntOAGmrR7COPoghh1BfvSBkQQgcFEEEOSTqO5uQZ7GvrpY6nSwizcCpnHIHVGMJYLcx/s2Bbm6yCh3JNxhBXkQJxyGT2SF2o5H6bVySI6nTAXZwQV5uonzs0JW0k2cQSz2QUNW7GbOdMNwLpba66j63P2myCvLd/npH7lOIRSaufClNpsrsMUBntmswC1pv639XNcRhQV5z303E0+d7X3kcysZcKMnAHsJ8rL6V1nN24B8X26kXdxkTllJN3HazcOp8yFcoSyehExi7CETEIDAVAggyKdQE50DatPzNnuqPXlprKPfVFk6KKrydwmhYBDLHd9XewubgqXOZ493NTwtxHuAM0IhyGf2Nj/tvDSbSvPL0vKb4fntad0X14N2kwZnTacTqlDIBnG9WdGRmYylnsngOLbdNlfmJ3zNCVPKXIYw+JtcD+Uhb27+Dash8pznThEJ6rh+rzTfeYEZxU139gddorxdvPbaYl9oSGtIWR3vnU1Dvfc0E88919d2raz15r2NV0//0ziDfC9BXlj/LR5/n5fMsYfRCoLsWx4qu7FclhsP+RQGT/IAgfMhgCAftS4Tz2uQl7Czb15Bn3svXc4u8ZC3p9/E0jzRwT2THrdnfm9OafD/tNAONma6PzyuxXp7X18fr7Vu7nc2TCCKqZZ5sueQ58J0mucOt8W0dnBIj2BMwTjR2JIv87hitxTV1bU8zK7+9/j2LmYrFxJin9SnqojGteHruWTkXm5suLTflCEHj/oowP40fohvPszIZNEc6+ZPK9G/fJR8g42trXWYS7c+bcfnJo2Hb5vURIxlnb3PxEqeAem215rsuptOzcNxCEwu37lYdfPucI9mm720b/xtt8XMt0rO2M7ku5FGaay8rpdt4+ZRVw3l7ShtHPHEOPxrzLzJINc2RNa+jZ3113+m7wkydLv+Q8zvf03ajvz2LAjn03Ynj6W8v/fP6XIkz+Tss0mG30AAAhCICSDIsQgIQODCCKjJ6pOYPS+FipY4q39haNlZFYzCQAACEDhvAgjy865fSgcBCKQEwk16PeEcpwUv3Nhojy48rQKQWwhAAAIXSwBBfrFVT8EhcKkErHB1ty+eEwY72RgehnNOECgLBCAAgdMjgCA/vTojxxCAwK4Eeo9P3PXDY79XcF752FkkfQhAAAIQaCWAIMc4IAABCEAAAhCAAAQgMCIBBPmI8EkaAhCAAAQgAAEIQAACCHJsAAIQgAAEIAABCEAAAiMSQJCPCJ+kIQABCEAAAhCAAAQggCDHBiAAAQhAAAIQgAAEIDAiAQT5iPBJGgIQgAAEIAABCEAAAghybAACEIAABCAAAQhAAAIjEkCQjwifpCEAAQhAAAIQgAAEIIAgxwYgAAEIQAACEIAABCAwIgEE+YjwSRoCEIAABCAAAQhAAAIIcmwAAhCAAAQgAAEIQAACIxJAkI8In6QhAAEIQAACEIAABCCAIMcGIAABCEAAAhCAAAQgMCIBBPmI8EkaAhCAAAQgAAEIQAACCHJsAAIQgAAEIAABCEAAAiMSQJCPCJ+kIQABCEAAAhCAAAQggCDHBiAAAQhAAAIQgAAEIDAiAQT5iPBJGgIQgAAEIAABCEAAAghybAACEIAABCAAAQhAAAIjEkCQjwifpCEAAQhAAAIQgAAEIIAgxwZ2JLAVqy/XQrz9FMt55hPblTB/XorcnwclWvit7eqLuBZv4mc2Q4NSjB7e97sfmztxtVmI9+eF+Lp7NkZ7My7/h9jcXYnN4l08L76KYWXrsZmOEnamU2gf5vNx/nuhqm+vZnvXXZr/Ydx6c9n/wMdG3F1txOL9Wchq6/i3ex35j0b10cc7Ta/v+QF5H2QX/QilsRcyLPiWeqQ4f/swMe9Wy5Z+ujCrPGZ7j0ZfHtrvwHoqrv+Qfl8aw9rvp/dDGFInAQQ5BhIT0J3E91Yqj1qAm0avnjI/jw9Rdyz3LypDBxXkx/ru+MTKctBVfv+323WBYN3dZoalU1auoqdcWygqX9EXzUPH+m5rFhz7W7HuFOS711E+aSMeVLO8XZsJXPyv/vvB+xHfjz0exikgShkOsIOjP3pEvo28Sz4rIZZ6MJDprl7FzfI0HRDtzciOjdn+oM/Wk6/uZJ8D0zi6fZHAoQkgyA9N9Cy+1zLLlh6i1euNWOqBddhM/DOw7OvJbsvjsb67CxOdl+9KZNyIVzkp2maFzi5fbn+nq/zDPCy728ywdA5Y/gN5yNMcfXp5ir27PXUU9QElnA/r0StJ0T+zkweyI4VihoNyeeSHP89D7ifOom/id6Ai6/q4F3KWKX6Ib9IhMz/Q5Ks9f93tts/Wc6J86CrywDQOhJrPfA4BBPnncD6xVEo68d3F1bFgHEs4H+u7x+Jw6O8iyPcPWTkPQb6LGOh754j9CIJcml1JX37oHuN8v4cgP9+6nULJEORTqIXJ5SHTicvBbSWWQXhKM3ZOLU3LtWkdviDXqqO4ad+R/RDim/RqvDgvSuVCZNq9Ko1OMFjyf1tUorpZ6rjYpnCsl+BlxoLl+jrvN6/K4yzzrUNdZn6JPQx9yQlS46k2FVcvx9vvrtdiey/LaFlUQ2Pbs2FDfxF/u/27+Ktf/leIg3CA2VMdauSWVNPQCOtRUtUkC1x7k7xwMV53VawwxCAufyygoroJ8p0PQei2ma9R/lydmHgol87bYiOutaHV4VKt8dne1sLQqn4BWHv6JKM3Ia7DGPKDMKzL4/cV7PjdrNC3fKLwrYZ3t79tLOf1Erm4/Zv4y8tfxd99gsZ+Zradr+f34l4ajqr3hyps+7Egr9uNs7+0PobUT93f6GCYtIxddp20MW/vqQ3a8uq/37zGMeQF9hpySUP7cuIu7Ffq+mtn5PuvKIyirtvb9ZtYbK6jGPJ831UyCLXZjHw322fFdWy6y0w/nPSXaWBTxMRl87ffhPj997ofS0JAtF0m7SANv6vbeb6vec/0H406i2yuz9YTxuGEMbAlY4t1/27ecixdGqZeTRGDvnxIG9DVdpx9VyXWxDNNAghyrCJDIBiIg7/GIisYJGZq6bASS7eBMxGCWpy7zjEUqV4Iz9s7hka8rcrbk5g9y82iSefTFI4yjtHmyXS+akmzFp1e1On8B5MEEW/eSjst9fPrjY2dtx3pXCs3I2bdpEQNLMNj0BXXlZjZWN8632pzbOptTH7WeQnqQaW/3Qoxnwstdr8J8cNuLNVl2srJ07ISV37PgO3YE89iXf56wuJsIRyg1MRjNcvFCjsj6rAZOzj493Uetn4S5Tg64eS5aOySejgRTGytnhzKureTmNaY5ajsVoA4sbMjQy8Ogv0N0cC+43fTrRvqm9/k4r2J1TZ59yFNUVtRf8u1DWVjXXWU2dCbTI6a8fHhO1Vk28Yq8pO0tvqJBVFYRvVt1f4CwZcVaaoPeBBVsNExamNRSI7tB+d2X0qmv8nZ681r3d9121ltt7rGQnHk+5V3MVuZiXe6f8f3X3ZPj9lgn68jl49831WyD6jPZtr6rLb3gn64a49GFDKW1Ee6ApL7OdmQvZX94Vz2h21txYS+mAl/zrkUO5rcBMXZXJ+ttwty3UdUy3r/U1Tu0M6dUI/TvNc2KuI24J1dgWgPGOX6JeTQuAQQ5OPyn2jqAzzkj4/i+7a5pN/qtbSCsO/vIZj42fYl8GhAy3psXCfW55WL/57zEKfbXo1QNKIgPXlmkBciFdXRzz2CvLE8/SGMHrenobiBxsPNC/D09Id+D/lc+mgkkd6THCzXFpuJGkMifprexLqOYo9s0/ucE3H504Hydu9OWYkmlnsxjPO4z3drZvlJtPeyhjyjgdp9IWkb2Tpqtr2clzfbXuePwphIeupSX1uMeoLuE0NavYM2zbYQlpbf1/s17PtdMeS99trs6pt2WYva+Ok+RsHf5TpmfCpQaNOhh7tOIb/hNiceG72emTBrB0bgCAj7rEH9cAujQKhqZu7nPkGuJ3sh063sD+eyP+xuK11jU7ryG6/K2PbRaut5Qf74+F1sOx0ZYbszgtydcmXmtMGJZgPbwKCxaaJq5ZyyhSA/p9o8WFlK4g47li9lPvoEd9/f2wW564Ds4BB4HcPOJScU6m8OGOCkG7LpuWo7Pi6/3D6s00vYZzxEdWfcIpD8gLURm9miJZwnINwzsPUK8lyIRNYWu23GvVIvUdfezmZ91pwOJ8gz9Rfw7ww9GsQwbh/7fLfdppMKCAZq7cFtPYazq452F+S1iaTe2L62GJYjFVjtZTSLBMnRqw3hHQqz5DSWZIVGp9QiyMvstUeQZ1a3dumv0rYQxZDrlcCSoy/7Jg/p39v7rIaAjV7N95fRIwkXxTpelQg2RWYmVuHzH5uNqBaLeBUoc0LYvoK83dY7JjltqwTBhCYMZYkEecgIQX4wFTTGhxDkY1CffJrtgvxjs5LhGipmu91DacaulhjyvT3kATy7rKt22atl+qaHPNnBvnUCtU8E9HvIYw/rVmw2M7E4hIdcFS/yKoUxl30e8lg0zF43YiYHIB86k4gwP0ANEpMxm7qeZ+Kp61x6XW0FNiNHM728noiHvIfceL9Sgdlte10ioFuQ58TFbgwzHvId66ZuDbmVI/m7TSXtUqqOhoe8v220ibtQDBR7yNW59XqfQ3qqRF9bDOYR+7EAACAASURBVDvLHkfBADEiXadyD4htW3rFIMiXDxdJJg85L3ixvfaJ3K7JRh+jrnbV9JDn+66eGxJyqwi+P+3oszrfKxDk+tP1fp0wHLB/whVOymSYkmsL2bsI6rayryDX7SNr6zlBruzOhFA1RbYMowz2Npm/t3jIXWjOgDag5iLDnEWTFy4nn0EE+clX4TEK0DLwRbGuYWeaxPYdVZCrtGwMuUvHeoSzoSWRB10flJvxkHQPeLkYcnP0YL0Ubja8HsJDLr9xV4mH7CVCCeeG98QMqtorJINIFmri5DxAyeQlOiv4IIJcCv+cVzEyzy6bSdj5gUVuHKzm8v9uD4BhHi5dD5v8dYuAOEwh8KAqD5bd5OUmgLszTCase9RNJFf1Pgl1Cpy9/CeMh44GausF720babsORP/sVa++5LztXSFmfu+Ct+8+sRn3b1G8t5vkufOvS8XI+0ysQk+xs//3G/3F1ysZix7eZyC/u6nkSlM0SSyw157LwFK7bbDx9ZeGwnUws/thvI0GfYSa6JpNoLm+q28c6bGZ1j6r1NZa0pf5v6seMmfYO7Ht9pm0rXbYsWy+FrMHs1qo/hk7yreVgwhy5yBS+3TaLoRrhJrci7m91yMec+p2t5z9l6hWvwoTM27PfA8vfiptA3bsQpD32f3n/h1B/rm8p59aNuavznYYK+0iCh/f6o1Hahe92vz+22/1xph/yZMxfgk2yoQnZSiPR/pz2IGZjjPcZCM3A22eRCWPdDDpm8HFeLxsPt1gaoWOfbtlU1SwGVN9LdycKX/2m/l1UnEn6EOy9e/dhhqTh3ATVZSvh8psIG3dyBSGDKTc9VEy9Wkqj2ux3t7HnhX1SmesrIMUegc9OHOqSLDJ8x8yvvHP/s//EI/f/2y5C/GXv92Kv6tjX9Q/VZ5wg2jjgqa4XKnNKBEZboYTt7fi9uVFnsZTi4fIFuz3U/votrX4pJD8hrtwYJeM1nNxL1c/vE3mVi/SzVOdDN/E+2zV2DhmJjPD6iZ3C27Wmxi1A1vvOu5XbWQO7XVAHUn+uXLEG7h/F7+L30TdFbyLZXXl22na1po/5zcbRmV09pGW8Q9Zb78W2rWzNWnDf8jTYvxrQW/9+Ic8OelXx8swbLPXP9Zb8WuyMTD1Pzf7NbWSlcQ26z7CrDzVXVt3f6VtWsWRO1uyfUR9U2eShmunzv66LlbL9qe6w/EXxYUDXNvJNe2bUzPDY2cMeqatSpGdtou28MVcW0kPIIjGpv/+P4T4r/9Z93fBKSxC/Jv49z/9p/iPf7o/p7ae2HJULtnH6Umita9g8m/ap+wLb2Vf6Df2xnXo+7F92sCBL9TL1CS/KiCAIC+AxCNTJNATTzrFLAd5quMZ04y68Jd4CG9/fuIFJXsQgMAAAuP2a1sZZ+3C3MozfcQ+KwyL8RkKQrHKM8mTEJg8AQT55KuIDGYJyONDVq/yWLfO3ekTZNcIT4jzGG1a8n+SZfXXUk+wTGQJAhA4DIGx+jXrsW09prGjdMfrs1omJzKv8Z0Yh0HPVyAwNgEE+dg1QPo7EHBLpJ90RfMOOdz9ldzyb3ICxO4f500IQGCyBE61Xztin5ULWSG8YrIWTMb2I4Ag348fb0MAAhCAAAQgAAEIQGAvAgjyvfDxMgQgAAEIQAACEIAABPYjgCDfjx9vQwACEIAABCAAAQhAYC8CCPK98I31cu4SkM/NS/dNmM2LgQ6Su7bj/KKPl7IpfU59vOwCi4OUcYeP9NXFDp886iunlt+jwtAfH2KLx89Ndwq7t4Xo2vNdilHU/vMfnqrN7Zav3esgT+dw39utPLsYw9B3DlfGbMp72Kb73lHPBFf5c5cHDUXH859GAEH+aagPlVB9Bqk/5/VQny78jj9Dt/Us7cIP8dj+BNymp1Opi1PL7/411PiCO//YnGgxfns+QhEbn/R9xq4b8vzmvh02OE/U5nbrR+sNlLuciNKs69r+DvO9z7Cm80tj7/bRhWSi9n9+tbh/iRDk+zMc4Qvje9Sm6wkZoTpGTvLU6mKa+ZVtavUqbpbqgpYj/vNHtqk2/E2IH+pWzUO0ZyusRH2jqLv174ilGfRpPOQZOawuPuu50bP51qG9vYf+3iCz4GFLoOEhP+TxjnjIT8LOEOQnUU1pJg8xgO9X8GmKqv3KdKpvn1pdTDG/n5Wnj48P8fWrk/wf4uPjq/x5/Pb8GbaPIEeQf4adnWoasSA/8CQJQX4SZoEgH6macteA+2vRXfhB61XF8QBeXwHslnPDZUh51fKrEMvlXH4+uF5eXserrn9e9LgDs/mUzCIBE5wVG10ZL9xV88Hz/rrh9Or2/vw0RFOwFPe2qER1s5TlKe3Ims/lr7PWhZXXjG/EwvHy8YI34tVea90bPpScp2uer4Irp1354yXkh8p40NbySu97eX+24ut+565zT7n4n0tYp2XzNidtSZvOUoZVtDeSVmbZ8hpjS/Ob8wzpq79lO/D1qq+nV9di18y1rc3qK+DzV0jLBHvCJOJ2YRjrMkftr9m2IiotbdY8k9q6/a22AcWkbs8/xDdxpa9dD0Iz0jpqVEcaxpD8HDAKX81fbR6ka+18La+Cv5d50s/fvA5qC56trsuNuK6W4qc3qPD86v72b/pHaQP69nhzmXzajtJr2V1dhjbnr0e3dZb+/LWzfSdXzwf11Gx3gS21NCH3TnhFexg6ku9/w74ryE9f2Fprm8z0mTnbD993aSXhEJUaY4J+P1/s/Pjk9urYmg3Gpzp/N692DNNteiar7kqY5uLGmpZvB23o5lX2qfql4L1GWEebbea/Xzyh7+gXfT/4UMk2di9sDnU/qPp6bafBakqfvdW2Y/ryax9D3m7DI8khkrUEEORjmkJjI0h4JXByS1l0k1ooyJWoW4lZKK7ls3fVgx7s40ZeieXPpZhbAXA/rwVzDoNq0N/EDysaTAe1tSIi7IBUJ7wKbsxM4+Fyok133KrntR1p74aWRoepGDyJ2bMsj+9stQLVHXR3PGQzbjLuUMOyOtGcE1VWvPRu6DHpVUsj9AyPuRSXdV1sFk6cSSb2uuhw4PDlycQDZsWGUSu6I29nLeyEoBZD29WdqB7URK1/YtPOTI0dbeWNBbkXQ9GAmtTrH3Nx/6sZpp1QnWmGsqIzg1Vkj5rXtnfy2RhQlU3piBITwqLtc6t4yglBENqSq0tXz0ZAurT7bcAUp56ombaW2F/rBDqtr+BnKchXrzdiGYh/3/bbyrmsxFUkejWF2F70JCmul3nQFnQdOQHhBJ6vZ/UtGSKk20DaJlo6ZWf77hsR347yuzaXEzO2fn39B+X2k6KwfUeexrqfqCdSdbtLBVRbH6vs2E2OQntS/PL9r7EJ2YHYCanr17sGsy77S9i12r5sC7oe4/Q+5O2iYi4huzbZt08gNz4tVV+Us4d6Am70czgJt/2WCBwm0iYbY5/+9rX4HjqhesfeFtvM5V1OUp0DwTlJuiYi+XHA9jF+MpPUSdLve9ZBPx/ZW1Q+227DSZQX5/G4PqYcIm0hEOSjWkGyVC0bkbsSOLe8W4tW4xnYzB+F7GWsyA4K0isQ08afHSpq70P4Z9vZmgFsLv1DOgMNL2oqsFu9uOmAaH9uHbz8oNq2zN8vJM23m14mL6TSxFs95EZMeM+dFRe9JpXWT/RzHMuc87wMZdn5fFK23omRL1w8wHeWOSlvt4e8pV47mXXUQa932eQ8y8h50Xzhkg2F0STZ2VQ4OU4m1SGktM5Ve/aTsoRBURm6BalL2nis63JEk+W0nLl+pLgtKCEVOwqiPi3xFJqke7zkORHluQUi1TTKWrQOEeSq/+mztaQNuHrra5f9fVqY73cxW1nvb6P/NQJTPMredzvTk+7B+x4ygk0LfO8w8P5Zm3q8QlT3lR/C6HGTg6L+I2dXnfbQZ9vB3+UIauYqtm927BptqH3s9SvVUYWFDpnm94s95K19QI8gb+ujspNM2fYCh4itmJZTVi4jXK53TJ7IAwjysSsi8LhUq5WKLdEiL9ex1Y3eNLh61S0VxOGSVDLIhUuRnZ6MbmGbX0qtYR5fkGtItYcu8rxZ71FHqEU8YHcIJ6PWWpbphwrysF5CcReI28ibmT8+sm/gH/T31pAVpY+Mhz0/2Pcw06aQL2+3IG+p1z6RlBnk61CU/nCI3jw1+om8Z0ml6VeLMt7EPJN0UDySIM+sFnQKqH0E+ftMrMIwLycobMjKIQSME4CG9ycL8qDvibzbHV74MkHu+gIdl2O84I1+bGCoT5Rwrk3GfX2fqI4nVhuxmS186GPfuyYrzfFJrwa2bm4dIMiDU4uiCV5uUtsy9nbbZn5sHWbP+X6xL4a8vF+fiSe3guJsJ1rZsQaRseGx5dClp48gH90CXGdTx3obDRiGNdhuTP1OD2jWQ648arOnvEfAtznnEbNLf2EYQ2esX27mXIfU1J1DpvFnJhTlnUm7t6e107OTDBmXkBmY2yr4cz3kRhy2e1lc2epY+KDOk4FqKMshHvJgSmWWeVsnbd0e8q7yFovfsF5TO+8Q6C6cpV7eDuL/W8yhj6lpkxtRLRbdIV+t+z7sJDtrA58gyG2+0pNX8iswtpxHFOTZVSUbqtW6r6XFQ268tQcKWenzkEehN0E/LDNdYkOp+TX5u4muCb+LQtmUkN1UQpqg9/6n+0m6hrP2Ntm9mhDbvm4I3kExe92ImcyQm7SXCfKgl3ErNn7+EXi2vT0MEeSZbytveXaVKT/2ltpmuNoUhWd1VEJXv/hpgrzDhkeXQxeeAQT5BAzAiG8Rx7lmYy7dEnA8gNfxrbZjDOLcjCd4Jf7b70L89s+F93i6xv9+IwHI+L+cF7SRL5knF4saDSQFnre+warEwxA/E8SQuwmMnqzUg1XXZsTskraP61ZGIbnpBQu9hrufh7ztfQNfmNVe6/VKBHBeMLVs7mkJ/xkiyOsYcj2r6rxMojlptMz0pqTMJlhb3lniDYsHopZ61XGawVJxqyA3E0/vWfTsl2JWSdYtqybhBPN1MxMLvXlRN8p646WNHTcx+ckKhxZKSqDZ+Pem8upgMhNVJL5295BHezzsEtqj2QUZT64kl00lPZt2w2eunI3QDaPMCtvCg6jUKp46hlHbZeDV1TZu43oDe98GK4TZbjntZyL7jFcswhW81o3Qvr0HeVMOCx1Hnrc12ZkGmxbrelrOKmlfq/ymu74wvKDfCb3P7f1vuBpgva09+4Fa6023Sbl52xQ42syctQlbMXolSAYsLtRG+qBNFQnyzPg0e1+KSuYhdADU9jBAkMtcuRhyN/bp/VVhnHkw2GXH3kxf7POSzfuz6PbwW2g944B0awe2VZf5oTIT5FT0d/XrcR8VeOSlff8hDwj41TvjYhuet3WQE9BJl5AFBPkkalk2vrtKPKQdd9bbFi53mU1gy+rKbJCU/7RXUHY+K+m5+P7dxAE2T/SQv7u9FS8v9WaiNgzRCRTpqQTm43YA8xmQTf3a50dt2nyfyYHKxde40xY6fs6FSYQDrAmlkMJr8yQqefSISVkJpMwGoKwAC5d86w2g8WkbVnBFdSA93OkGw+DEh+hkjARozPFW3Er2L0lIiCrj0+zZL1E3yyxdY27jlGX/L3lyxS8By/Tn8PQGc2qJPOnCPf9v/y7+9J//If5prERPCGevK8lVMtWm0x/qkWUm32wrb5o/PTj4fYH25IS0XlPGPT//IU8F+dUzsazDU0tyxu7rOT1lxGUuf1KK/1R66kOYRrhx2X/O2cDv4nfxm/jNhuzert/EYnPtw9Fuf1cz6d/siQvd9RHay+16Leb3ckIh+wN/MkVS7sZG4cAOFrkNm4PbQtgeH4U+rSU8ZaVjNaG1Ww7D1DLtx/UzYfm1FzloI40JgrQNnTe1EpVu6kxtTYfiuBMwZB3eynYs6+4vf7sVf/+rr8S4nfWcfhK182RC3ux/zYpk3WTCWPNu+8i3yb+Jv7z8VfzdAu+0idBr0xkipgei4DSdtDPMjU/y41l7SPtqO7n0+U1+/sdaiP8nGfvs5NqOhskG7yFjr+rYmnnPbehti+lv6xeb/WB9Kpoav9M0+vp5PT76sFZpF2u5MV46GrTtJ+3Y2TAXQ7X2Op/2BwT5p6HuSCjwPE8hO6eVh5JY5tISdYdhlH5l1+d6PYS7fnjwe0M4DHl2SEYOWa9D0t3n2TqkK/pKXyjGPknyLgROlEC4GjBaERh7R0NPwk0CCPIJWEUUJjCB/JxUFuQW/9WrPI4xOHZx5/x/bMXmaSWX2cOzknf+2rAXldfiaSaeu+Nshn1z16eHcBjy7JD8HLJeh6S7x7N5gSFF+mfcALpHvnkVAp9PQJ7OIlfCVnIRxxzFO84/xt5xuJNqngCCfCzLCJaNWCratRLccmZ/aEV/CnUo0GfWh1/C7LvUo78AB3piCIchzw7J3iHrdUi6+z4bh5OZrx3CNvfNF+9DYFoEfJhO35nlx8g2Y+8xqPLNAxBAkB8AIp+AAAQgAAEIQAACEIDArgQQ5LuS4z0IQAACEIAABCAAAQgcgACC/AAQ+QQEIAABCEAAAhCAAAR2JYAg35XcCb1Xcsb3CRWHrEIAAhCAAAQgAIGzIoAgP6vqzBTGnds7mU2D5w6c8kEAAhCAAAQgAIFhBBDkw3id5NN4yE+y2sg0BCAAAQhAAAIXQgBBfgEVjSC/gEqmiBCAAAQgAAEInCwBBPlIVZe9LjkKLwmvvlWZTK/0lrdiB9c6q+t1nxfmwl59trW8wP6nvWSmIcj1OawbsZBXpZtXzLnP8n5dsZXXbadXuo+EiGQhAAEIQAACEIDARRBAkI9ZzVqAS2HtbyoLrt5Wf1vNxPvzQny1gnmrRPfsSb7z3eTaXaqgv7MVaymwb17vxNX9S/03+VgsyNNLV9zP8kHizMe0BtKGAAQgAAEIQOBCCSDIR614c7PfZmG921JYr+S17c3b05vPNYR88J2dPeRvPzNpjwqIxCEAAQhAAAIQgMDZE0CQj13FgSe8Wq2EWC7FPMyTC2PRDuxauMeC3ISprGbm7wjysSuV9CEAAQhAAAIQgEA5AQR5OasjPWnjt1VA+KvS41aO6zhvGc+tw1JmDU96zkNeLY2HG0F+pKrisxCAAAQgAAEIQOAIBBDkR4A69JNmg6fcU+k3Waaiug5ZWc4q6UF/1XHkjy7EJIlFR5APrQGehwAEIAABCEAAAuMRQJCPxz5IWXrJ7yrxoDdw2n/OQ65/vBW3ty/iRe/VlF5wGWmuPOSPj9/Fd72/89aLeS3G7Z5PtenzfbYymzz1Y2vx/kOIb8rzbr+7fl+K6upa1K8oL7vd6Ok2jU6CEZmAAAQgAAEIQAAC50kAQT6FepXie/V6I5b22MLeLDVOZ+l9gwcgAAEIQAACEIAABCZKAEE+gYrZru5E9eDOBC/IEIK8ABKPQAACEIAABCAAgdMggCAfq56CkBQfC16Sl+DUleiyoJJ3eQYCEIAABCAAAQhAYHIEEOSTqxIyBAEIQAACEIAABCBwSQQQ5JdU25QVAhCAAAQgAAEIQGByBBDkk6sSMgQBCEAAAhCAAAQgcEkEEOSXVNuUFQIQgAAEIAABCEBgcgQQ5JOrEjIEAQhAAAIQgAAEIHBJBBDkl1TblBUCEIAABCAAAQhAYHIEEOSTqxIyBAEIQAACEIAABCBwSQQQ5JdU25QVAhCAAAQgAAEIQGByBBDkk6sSMgQBCEAAAhCAAAQgcEkEEOSXVNuUFQIQgAAEIAABCEBgcgQQ5JOrEjIEAQhAAAIQgAAEIHBJBBDkl1TblBUCEIAABCAAAQhAYHIEEOSTqxIyBAEIQAACEIAABCBwSQQQ5JdU25QVAhCAAAQgAAEIQGByBBDkk6sSMgQBCEAAAhCAAAQgcEkEEOSXVNuUFQIQgAAEIAABCEBgcgQQ5JOrEjIEAQhAAAIQgAAEIHBJBBDkl1TblBUCEIAABCAAAQhAYHIEEOSTqxIyBAEIQAACEIAABCBwSQQQ5JdU2wct61asvlwL8fZTLOeZD29Xwvx5KXJ/Hp6VD7G5uxKbxbt4Xnxtff1jcyeuNgvx/rwQ7U8NT118bMTd1UYs3p9FR/LtH96Lh2K9ErNd096huJ/2yl5cPi2XB06op+0cOLWz+9yxbGbv75a00wPVfVF/1JdWWZ86pv0crT93hUrqvDu96fNSxdquvohr8SZ+ZgfmMWuTtPsIIMj7CF3a33UH9b211I9agJuOXj1lfp4IJJf32/WBBbkr761Yf7ooHjPtI9ert7XHA07cjpxnPg+BLIHPbKclaU20jx5iPUfrz/OZ0GL8/kWIg48fQwq937O+DI8I8v1IjvM2gnwc7hNPtcWzIr0yq9cbsdQu4j7vyzhFPJpHpcgjdawyl3jeStM2Xp57ISctP4T4dnUv5mNOqvq8kpr7vZAzIfFDfJMD5hzx7qta1uXqVdwsD7waVGpKxh0nVmLpJ+XaO/ddTbBuxKuctG9lvXWtaA1J6uDPRv3ZIb5+yHbak5+i/miaffR2tRJi6VZOu/ujuD8/ft91tPHjEOZV+A085IWgJvgYgnyClTJ+lkzHVy27vN/T7OyP1qEWDYDHqrlPHOiPVYS27/YJ8s/OzwmldzRbL2YwzT6gLPvHCD/4xHZa1B9NsH4GtvfPtvHPTq/MVoc9hSAfxmtKTyPIp1Qbk8lLRpAnnrDYQ249F3K1zy33SUUfxXL7js56ZV+EDf+oXIhMXzhIOrjUaT6+vQnxqpwucxnq3Ywh98t4iq9fyqsHZON5rZcqK+3lq8uiY9EzA2D+u+pRk4f1/F7cy++osJ6HKsmXH5iMJ9EkF3gTrWdYIdXluw5iyIO/yb/WHmO7xNsbRhS9H4YdBfUY2qJfwq2XwWVuB4fvZHmFA3SQL81i9mTDp2wZoxCXB1EpT78CpBmpyWOd/99+E+L3383fHNd0OTfKT8gxWP25ec3YQm87dbb1Jhaba5vHoJ5SW3IMVDXbcLE2W3D1LWPGjI3af7117h7sTCut/6Ztqfb9tqhE9b/OxOaXe2HxB8v8oY0kNm3TXq+34l5WXFTGiKlr6xqIbhthGEHaxt3Pb4uNuLYGEfJo2p3wIXfWenQbmu2y/6SrnebKe/Pa3IuSDRM07ON6DtpcakM+H/I93R2qVYuwz2z20V9LVzmD0BFd9zdLsdD9ttwjlLXZvB1pvq7B6ir9Q8zvfw1CH5thNnVdz8RTFCY5ICSng29a5922VDjBSfpX2wv5/tKsIsV9kxw17B6ptWRyL5nYttfW19u6c11AaO9NQd7Wb9vyrNdiK9N8OeFQnd4u+UQeQJCfSEV9bjbzwiwe9IPOaabCCiqxdBs4k9g/Lc5dR2wbvRe9ViB3z+pD8W299jKNu+pBL4eH7+YG628y2MEsm5s8b9f/kkLpFy/mjDCokrj4pPNNBkCVTvO7LqzCyBTPK42FjAaIUGy6TbBx2qYDt4OxkKy/CfHDblrVf9sOiZlPvHiRiI9DIIyQcSEi6j0ZHmHrOP5bv3W28TKi25RbD47VMt6MlHrUkp9V+VezMCxiK7bbuZjLfQ3NydlWbDYzsVC2oL6zmvm9BmmoRTzQFQ7EGkPYdpyAsr+bq7hOJwbTCak2GFN2XcatGcA76jud9PbWQmh3ubSUyPJMXFtRbIVM6knMnmWYQdQO8pNkv7IWhBvVk6tEpDcyHYoHNyEI8uImabYfCfuWeOJl7FbZVK6dmjIFm8R3ilfuaKfe0RCW15UtnMzG7TFqV5qf61dDG9LGHQn77epOVA9qw3mYp44+OrDT7smcSjep+z/m4v5X20IG2ZFtd9Fm/9SG4p/jNtz9bN7+O/hm6txN3pq2VDsA+nkFq8thW9bF/yJeb+wYZtvH/O1dzFbOuZBM3LN9vZmcuAMV0r44Hkvb+u3aEXTKMfO9fd6JPYAgP7EK+5zsDvCQPz6K79ta2Lj8tXmx3OknfX9vljPpjFuWPrMxh96N592JUvhID190aku6hJ38HA2ALZ5kOzi1eunD0186hGZTmNaDys1r7GUKPXwle2t13hLRm50Mpd72rJep1EvewUt6DNXY8vj4XWwjYW3rqkeQp8JaqnGxlWrcsEgH95UcDKV372suJKtFyOgPDRHktSiPTgRqrAQEJ/Y0bDmzehM1CDNo7+TR7UgrjvUO7T8Rrz4vmTYZTHI0idDr3NJme9t68p3W1Td/spLLVyh0glR0O03bf24C193bNttSbrKbnDSV9WwHzoxIhMfpR+20IchzJ2tYDi19dJldt4T27GRHIwjylGfyc/841NUv5OwjsQHdd7jVzXCyWb9rxH+zjcUreO55swJynbSzMCeRnXT220P7tc9RH5ecCoL8kmu/tezlMeTGT9IUZn0dXd/f+wfpnCcyHVS7OpweAe6XEK33tdMzGOd2X0Gul6mjY6vqTn32tN+RVjnxnfMkm5WE2vOcK1N50+moh3DAyC2Z9gnyaMCTdbqppAe8nprUokkKML8BMpef0B7Makl9pOfQgSsjYkIh0BayEhwR6jz/y+qq9QizneokI4obqwxBnfiwkpx3vTHhyRw5Gqa3hyAPJ179gtz1XybkJX80a7OOhvLMhwYEoWW58jZC35K+Nlm50W0sDFtwHunWkBXVHbsVs1AA5ibPhXbdurISTzbK7Sh879ge8m6+/eNQ+H4Zr4hDV7uPOtCmPbatGuecKm2CvNumy8pT3s/z5L4EEOT7EjzL99sF+cfGeRnrxtyIj049Yzv83C/I6yfqcIPUa5jz7jjRtr+HPD4TvRaDxxTk2kOenLP+sdmIarEoOu89F2oSd/DJ0rjDnBMX243YzBYF57J31MPMeMjffpol4cY5872CPDh396ESm0rmJ1wqcMLlbSGqyp0QlCtj18A7dODKlDcUWr2CvM5Lvm2Z+j6kh1yHmejQMxlL2uJBDsWhOvXGhXl5wZssz+vnYAbEpwAAIABJREFUw3LvIchDG+0XUW4CqzesJDbV1v6He8gPI8gtI78hIA1nkTH0YZifm6g3hL1vqCb0TtehCY9S9ZOzozIPedATN0KQQmEdtJ8uO2rYwLEFeRffZp3nnROxh7v17g2HKokhr0Nccv3I1obRtXjIc339rBroIU9WaXy/PbRfO0uxM6lCIcgnVR1TyUyLIFcdjY9pCxtzU+D0DZp9f+8V5LJjdzHkZmAxnWYqWI0AVafm2Qt9ZBnM0Y1pB9jjMc/EkOe/+7V9Y2lhyMo8CReply7lYP0vGVUsN9MZQaTi4mW+hxx95wYLv7k1XmINJzdG1zoBY2Ofg/Nt4+PLum23tR6CGHITn5wcwxiJvHBVJN0kWYn5eiYepFBNL4RqlskOxHJfQxTnn8RP7+sh10dL6jCKxLayglxu43LHTzbCW/L1XXuKZ+LVxcb3dSHZUCQzYMcrM3Wel7P/EtXq/zIx5G5yrcOeQsGnJgkyH0oMeg9txjtZdFmY9exGNprEzAZtKbWtsG8xMeY97V9OCtXEMjfZ7cTZ1U5Vf+M2PoaXozWEtCzrXSUeMheZpX2kmwC838hcSVH2LbiorI4hDydBYaxxbhJaIsjUezaGPKx7HWqWt9l2O5JtVG439RNwvZplbMitxoVhGs3N8Ca/bc/m78No56t7t9zhA8HRqrGzYjiv1H4afZG0IXNsaGYSH06Aor7e1Gu8gukcZenFQGlbUn93x06WlKevQ+HvhySAID8kzXP4VjbmrC5YugFS/eUx2pRyq0+3+O03G7gtB+d/ydMPfgk2dYanIZhTG+rTEfIbTOLYOy1c5Ga31etGfP9u0lH58qelmF8kG/ZsGfTv5YaW4ISO23V4GoZ6NfnZFMieKFF7sMLd8tHpMskG1sam1mUlrrxHzMYEhj+7+GD7nVu5C35+v6lv6ozqqM6PH8z6LoVo8+C01X20TF6frBGfbNIfT97glXJ4n4mV8tBG9ReKcJnGWm4okwIrvgE254EPGqMq79NMPCcjdhyjGW8grDd1Bid9KFv/h9wz8Wd9dE7HTXg2P/NHIQ3UlCfLMNzYaeLo5ePKeOMTbFrquw5lUHl3m8566sGK/WxakV3citvbF/EiM6/bd/UkKnlkkOFST4ZcndYnpsRtNRvyEp1ok+s0rVBQsc8GSPOknMBGzMRkLr8q82dgR/aRa6d6Kus2m8u6eZ+tko3nro/o5hnaUNROg02dPj8JX+MkiHk5Grl+9vb2VtaHPJ0m0x/NXqUg27jyqzwvRXVlT6jJ9NHNv7cdcasm5Jm638mOwkvlMv2Wrmdzyoj36nf0peGz7ZfTtfNtGy+ifiGZFOZONYktOOyvgr8kp3v5w2aC1ai6qMEm9d62b9Jw7Syy9c5+OzOmlmxCyjVXfncwAgjyg6HkQ2MQ6IunGyNPY6e5lSEss4yn+Kj5kmKjES5y1AQHfNx7oQa80/NoN+OeCUL67eJQjoL899XDIdMqyM5ujwzz3A2N/R6Upz6egz6We9iFLMTrOkPC0PbOwi4fOAk7UgX7bL5uRTFRt8XhfQMqI7ffYMDrPDo9Agjy6dUJOSom8CG20nuzkg4Vf+Ri8btn+GAajvApRbQeIR+e8SmJDkgkXnIf8GL+0SLGYwjywno4CSE1BUFeyHNPg2oe22lEpIkqmLDL8iTsyIRvxMeiHpdv3kE0MKyw0Ka2sg5e5fGoKlRTR7Tw7+QJIMhPvgovtwDFIRqXi+hyS+6XevtDaQ4LKV6ybr/8xqYaLUnHoRaHzZfSee4SLvXlI6e1c+aHLaVH4QUnebFJLqRiqnUzgs3ubEfuxc/mmwtZOUIf5NrySdr83pV6th9AkJ9t1VIwCEAAAhCAAAQgAIFTIIAgP4VaIo8QgAAEIAABCEAAAmdLAEF+tlVLwSAAAQhAAAIQgAAEToEAgvwUaok8QgACEIAABCAAAQicLQEE+ZhVu9dO9eZJBG1X7e5XxGEnHuyXFm9DAAIQgAAEIACByyOAIB+rzv2JB7vsqK93crvb/Y5z4kgznbFwkS4EIAABCEAAAhA4VwII8jFrFg/5mPRJGwIQgAAEIAABCEyCAIJ8zGpAkI9Jn7QhAAEIQAACEIDAJAggyMeshlCQyyua767uxYvMj7pM5If4Jq7u5U/24H+xuYt+/qpuc/tyLcTbT+EudItjyNMLCurQGH/V9A8hvtk0XeiLviUu+m5ZOpvFWszv78X3yV44MmZFkzYEIAABCEAAAhBoJ4AgH9M6AkE+U4K7WoqfwXXJXjg/L4S6GTf+uUcoq2+vZuJdv2ue3YZCX5U7FPubhXz2RrzeXQk1D2gT6HGs+kzOE8zz0735b8wKJm0IQAACEIAABCDQTwBB3s/oeE9YQf74+F1sZ+/ieaFkd/1vL0Eef0kL583CpDHsu6Ue8mb+jweOL0MAAhCAAAQgAIHzIYAgH7Mu/Ukrtbc6lOTDhLMMNll9EdfiLfKyy1+KL9ffdSlVKAyCfMwKJ20IQAACEIAABCDQJIAgH9MqfMjKg6gCD7bL0l6C3MWkPyqBbkJL8JCPWdmkDQEIQAACEIAABPIEEORjWkZmU+c82KRp4rXnct/mUsxtHLj2devY75l46tjUmdvgqQT5claJWbUSVzpmvCQ2nZCVMU2EtCEAAQhAAAIQOH8CCPKx6jgMV1Enk7zPxMqeeOI2W7rNmCbg5FGs11txr4W0EePm92YD5s2rDFepfyF+PlT+1Bap4MXt7Yt4kZsv//K3W/H3v+pdmFrYvy024trsypQ//0385eWv4u/+u29CXHel84dYb3+1mzrrkBh3Ust37Z2fj0WYdCEAAQhAAAIQgMBJEECQn0Q1kUkIQAACEIAABCAAgXMlgCA/15qlXBCAAAQgAAEIQAACJ0EAQX4S1UQmIQABCEAAAhCAAATOlQCC/FxrlnJBAAIQgAAEIAABCJwEAQT5SVQTmYQABCAAAQhAAAIQOFcCCPJzrVnKBQEIQAACEIAABCBwEgQQ5CdRTWQSAhCAAAQgAAEIQOBcCSDIz7VmKRcEIAABCEAAAhCAwEkQQJCfRDWRSQhAAAIQgAAEIACBcyWAID/XmqVcEIAABCAAAQhAAAInQQBBfhLVRCYhAAEIQAACEIAABM6VAIL8XGuWckEAAhCAAAQgAAEInAQBBPlJVBOZhAAEIAABCEAAAhA4VwII8nOtWcoFAQhAAAIQgAAEIHASBBDkJ1FNZBICEIAABCAAAQhA4FwJIMjPtWYpFwQgAAEIQAACEIDASRBAkJ9ENZFJCEAAAhCAAAQgAIFzJYAgP9eapVwQgAAEIAABCEAAAidBAEF+EtVEJiEAAQhAAAIQgAAEzpUAgvxca5ZyQQACEIAABCAAAQicBAEE+UlUE5mEAAQgAAEIQAACEDhXAgjyc63ZA5frY3Mnru5fxO36XTzPnsSX6+9CPL6Jn8v5gVPicxCAAAQgAAEIQOCyCCDIL6u+dy4tgnxndLwIAQhAAAIQgAAEOgkgyDEQCEAAAhCAAAQgAAEIjEgAQT4ifLFdmdAP968kBORjI+6u7sWLfudWrN+fxeJrSyF2+X72Ux9ic3clZMRK9O/x7acgYmVMAyJtCEAAAhCAAATOgQCCfAK16MJBemOyIzFuM367Fu/PC9GmydVTxd/PsQhEfSjAt6svQs8lCtKfAGKyAAEIQAACEIAABCZLAEE+gaopFczb1Z2oHoxH3L/T5yXfR5AHEwC9mTNyxW/F6su10P79Es/+BDiTBQhAAAIQgAAEIDBFAgjyCdRKqSCPsurF8qN4+7kUXWed7PT9UMi3iH7vJRf9eZgAZrIAAQhAAAIQgAAEJkkAQT6BahkumF1Md08MuS3b8O+rF8O48bzgrr30ykku48lFEhPv2HoPeuBVL/DsT6BqyAIEIAABCEAAAhA4OgEE+dER9ycwTDCHolZ+uyCGe9j3XX53E+QrKcuX89y7Lt9G3M/0uebzXu9+Pz2egAAEIAABCEAAAqdNAEE+gfrbRTCH3ulmfHdcqF2+v5OH3MXN5DaCut85b7n9mZNaJmCAZAECEIAABCAAgVEJIMhHxW8S300wl7+39/cHxZAHHvzAex9OIELkfZOJCVQPWYAABCAAAQhAAAJHJYAgPyreso/vKpiFMOJ32zgB5RAecvWNWlx3nbIS/q3t9Bf/+4IQmzJqPAUBCEAAAhCAAATOgwCCfAL16E8rSY8PdGEeSsT+EOKbvhAo2GCp/r6a1eeQh88HZ5MXfb/tLHN/mku8gTT7zdwxiep3TzPx/FD5C418mIrM7131kBynOIEKIQsQgAAEIAABCEDgEwkgyD8RdiOp9CZN+0AoWM1NnkqEP4gqvS2zTcA70T7o+11HJ5bd1FkfgxiX1HvQ04uNOL98TOsjbQhAAAIQgAAEJkIAQT6RiiAbEIAABCAAAQhAAAKXSQBBfpn1TqkhAAEIQAACEIAABCZCAEE+kYogGxCAAAQgAAEIQAACl0kAQX6Z9U6pIQABCEAAAhCAAAQmQgBBPpGKIBsQgAAEIAABCEAAApdJAEF+mfVOqSEAAQhAAAIQgAAEJkIAQT6RiiAbEIAABCAAAQhAAAKXSQBBfpn1TqkhAAEIQAACEIAABCZCAEE+kYogGxCAAAQgAAEIQAACl0kAQX6Z9U6pIQABCEAAAhCAAAQmQgBBPpGKIBsQgAAEIAABCEAAApdJAEF+mfVOqSEAAQhAAAIQgAAEJkIAQT6RiiAbEIAABCAAAQhAAAKXSQBBfpn1TqkhAAEIQAACEIAABCZCAEE+kYogGxCAAAQgAAEIQAACl0kAQX6Z9U6pIQABCEAAAhCAAAQmQgBBPpGKIBsQgAAEIAABCEAAApdJAEF+mfVOqSEAAQhAAAIQgAAEJkIAQT6RiiAbEIAABCAAAQhAAAKXSQBBfpn1TqkhAAEIQAACEIAABCZCAEE+kYogGxCAAAQgAAEIQAACl0kAQX6Z9V5W6o+NuLu6F2L9Ln6Ib+Lqfi7efi7FvOxtnoIABCAAAQhAAAIQKCCAIC+AxCOHJrAVqy/XQqp7sRxR3X9s7sTVZiHenxfia6aI6d+3qy/iWryJnzbTfe93U5sGg+Ka3a6EqbIdJmR6YrcRi/dnsdCgT6zsxZAO8GCD1QG+eeafSNvl7sWdql1+iM3dldgs3sWzaUAX+O9YdXOs745URUk/3T1GYVcj1VJrsgjyqdXIlPJjPeQvPk+30lnuRNWuGTWdwL386OOIglx3VCoTt+tWQR6W0D//aAW57vi+F7+/K61JvOfKKh53EORmwPsunO1Mo/4nwbWRiZTVNHM5pVw12uXOmTs1u5S2shJiqZ0DMu+rV3GzzDsWdkYymRePVTeuvY07Fh0L89Ax7lj54LvlBBDk5awu6kntdfqeCHArzG5lCMt+npppeCWGergP6yE/MXPCQ/45FXbKHnLbP6iJ9s2r7D+2ZZPdfcGev4c8T8gLLj/Z3Zdk5v3JhC0ea8zY8buT4dJd50PHuCNYEJ8cQABBPgDWxTwaDKxpSIkZBFRY+T6e8h07wQNXwNDOCkFOyMqBTbD5uVMW5EeHk0/gUgX5SLhHSvZYY8axvjsSpiTZoWPcNHJ9ublAkF9u3beWXA9wbd6twDMgQ699+En0MRcGEoW8hOEOzU6w9vbIL7mwELUUq2Mn12J+fy/DHnpCJoIwkrdFJaqbpY5Zzn/b/t7FkPuwjHr5Mh3oewV5W3mtd3m93op7GSajVxhuXuO4au+BvhGvOsRDRcMEKxGtLHPVWC/Fyq/YyVMaDpF7pqMxhB7yIC+363+JxeYXHYJk8lvbhM9/Xwx5GhrVqH+3qVgFT3XZUR0TaTYh1yFJlV7x0VD7Q5QCW1BE6nqo7VZ7gNX3dF5ndTvweZeR8i5NjTVebYpsMsxTyqovL+u12Mq28WK/ocvp9zlkeIT8Wr/dYQeNMLa4bFGZI9b5tizjmQzHiLMNURAFdSXfC9tlukwvKyayA/2zbPNvi424Vvahq9DtZQn7pTScoSy8IdfXpGE1bf1RO/WMaEzqzryr2saDqGy8uW8DmTZjkJeFIEb5jb5Vh5Lk+n/P3kD2e286rCvuqw/Y1tvbYsg2KE9XP5GG8LX+HJfU2VnfeLSe34t7WUHq+YfK2m8hw1SARz83xrjznox02dlU/4Ygn2rNjJYvO/C0dkj2706IBLGLpqOxJ7GogfubED/shslY5McdgXrvmzzHxYTBmL9tA6EXi7A2MKozfRKzZ7npMBA1N6+5bxuhG3ZWSsisZrUAzsWmdgrytvIuK3FlFUcq7HxcdWXj0f2gKsuQCuBWll08rkS1DDbOfmwl3bmYf1WMZcyp3aAZ1Vvb54L8zFQ9V8tggE03ByU/9whyxdWz1+ls5STihxDfzF6DWqwZsW82t9XC3wx0sTgwrCsbv+5EV8kAZL7juNVs6omSF3EzcwqRnGKZSY8INq/q/67EUjO2eZsbURIPms7ere1FrAryErTT2GaDSYIXu01+zXJ2bdqN8yOVsK0rs1qm0/d2EYpqyc7uGwnbsqr31xtrn1boz3fYV9I3UXa8/yVF+C/WoFxbjG0/tY++n1sai+KymkUTv+1Wtry5qftmX9cVApiLn1b5WomZXaWsy2DEeHubUe1hh3YflMUIWzcpjmPXQ5aqjxhWTtX1x9zitFqEs7ftjrau22m+LUYbzKPnegbgNIQv/Fn+90os7YEFcftuq/968lRPEAfbSmZfU/sYd6y4/NGEy1kkjCA/i2o8ZCH6vFOhIA+OSEnCXGKvisuf68jbO1dfksDzWHa6QG7HeIsHx3prTGc1l34Y6Y4IhavNxBAPeeQNqgthNkHm4q+zntAgJCQVwG6UTb/dUfWxQJKCSYoCqQrE16x3rcdbZvPz+PhdbIOJi0l+P0EeFSEjSOv6T9NJBVNPPhr5LGg3Ud31CbR2wV/bkhHK0UQpzEZXyEpnXsxHYpvt4xEkXLRHIBaCRsw4YZj+TZlFeLpOvu6sc9xnZJf9KaWCXJ2m5Dzk9clKTa94ffpTX3232U+T03YrJ8LJpDHu67qOm0ryobk6gek4x4Iz22ZmT2YjevSvq90nEzBjYfkTsqL+v7vfzVPrS+twbT22F/vdRzkKbONJVGfv0CXI/YvpWFoyHrlTv3ZhmKz6atPoGuNKHBQFfSSPHIwAgvxgKM/nQ7FnIi1X4tELOultEGLRHdfZNQhG6mTYcV+h0NSiW3Qer9i3dDxEkMehAgmzPQW5XtYPjlsstrRo4N6KzWYmFsnKQPEhaiHbxurJYQR5vawcn8gyjiAPB8TcRDInTjIDXBji4W2y9m426jIryEvysqsgz3273cKi1YzQvrL5bk68fV0eMFZ+P0EeCsE+AV4uYEJOH5uNqBYLuVJS/n5cA3kx6id1kWe5vS1qL2zHMa/NWs/lN+f4SMeEXcrZl5bxgNeTpb7JZiafjbaoJkHWwaQLXxbCY4a85BjYTB/fXHns5pJbORt6NHA2ZMU5cxphQ7vUU/How4M7EECQ7wDt7F9JvN2RRG5s6rQDul2Od8+mHYP6fX5gavFsbyopHo03scxDHuTSx7mb+Ob4fZme/nYYOjATT5lz0YcI8qbnLSjvnoJch4gkA2nNsssaA7azV7GZLcw54Ln8bDf133Of9O/UMar1STv7CXI3MdKhJ3rZ2J1Z3jfoHs5rFhY5OmFIhxO5lYshgs0O9I3Y7mEe8vK8DBfk7d/usKkkhjyNvw4n5bEHvW91w0xw3KRxSB+7nyBPvfyh6Our745chu3F9jfNlSTdK/r+qGMa1HQsRKtcoZDsaDPaQ55szO5s97m+PfVktz/T1u/my9mX1j5t3YazZPdZ1N/V8dqlE5Y+QZ6Ec5kyd411aShb97NtttIeQ54b4xDkQ/qZz3gWQf4ZlE8wjWiwdm7UjFBvetPtAHNT+Vs+jXCTv/fx5nFHYARZcHKLHPRXrzdCHqs7QJCrDszGkGvxb+JZ32erlm/HMeQmjEPFLtenxwwR5F/9JMDFgwbl3VOQm5h4c2Nqk2WPcWnvmYxLXCieblncisVoA6I+1Lj9FtawDI1432QwDcRCdgNr5CnMLccrQb4Us2omqlU4IesTdX0CPjfIJfzaQoneb/SDr1dlgi0d3J0tqc/831Lk/xLdeisZuDOlw/TDmPRwIpXNy0BB3rapWH9b7TPI2VXcxtIn0j4jF1MeirRG3yHtpo69Le80s4Lc8w08oFKQmTjyuq/p9krGnt9wRa3/DgUrXOdrMXuwE2HXL2X7uq61qszE4K4SD9kLzbragBWmA9p9NFnWDuWuOO96gnEjazLfp7eXszut3QV5ujIQtkXV4dXOmLxzKWuJ0Xhh39P7XeRq2vtMrKL+WnEzDg+1p6mNS967nRsXexgGk4rom40xDkFe3st8zpMI8s/hfJqpNGKNk1NOGn+3xUwvz9G/Tk/7MM+6ga0OV1CPqtMVwo1gyYkjWZpqIvAkKrk93URJ1nltftvGkta7n8R7sPlSnQjwJoNEfLhl5mcj9P2OQ7OBK+e1ym3YjLyMkssfc3H/q4vtlPl+E+K6TjyIQ3fPDFhabVsmb/V0ZuBG5aoHHF16F74ShQutxXp7b1YmtPBTGx+dDSxFJUWtL216ksDtrbh9eZHP/0X87fbv4q8e8Ztc7bgONqz9IU/e+TX4zruYSfFeV0n6fPpz+0a62F5sfm7/Jv7y8lfxd2/iupKC9Lt/vpXlepHlcjHSURrOVlO7kJPD2VN9ColwbBp5MRsjo28+/iHr4NcOHu9iWV3VNu6/3XWySSg8AjtpO1nGhzbF79Vx4sn3/HeciO6387jM7iSPMAzhUejTjaxIMStZZt/Idyeg9Mbb8J14Y51r57fyRBt12lNpGEFulVBRy/VH7RIrl6/4d64mwhOPTNPM2HzUHssuxIn3AwVjQE//P6ycphT5tFIGQ9t63FfUbbGrD+mzvdB25bNr2Ydr04g31tatpP5e0XgUHobgu/3uU4cidn7yGYxR0Rj3D/H4/c9RPzzmrdmnKZAOn2sE+eGZ8sVRCYRL0KNmhMQh0EEgXfo/BVgt4RV94U67Fk1OUDaV9C537Xcc+O02kTzwMyM/ng/tKQtjGznrJA8BCLQSQJBjHOdFQJ4ksnqVxyY2TgI5r2JSmhMnII+g3DytxL08Hk0dhXgK/9JTe6xP8wjXtlvvY+E55EPYnYMgjzbW+sIHYU9DgPAsBCAwGQII8slUBRnZn0D5Uvf+afEFCOxKoF7u7o9F3jWNY7yXC1npW9o/Rj52+2a6pF8ffbjb98Z7Kxey0nNp2niZJWUIQKCQAIK8EBSPQQACEIAABCAAAQhA4BgEEOTHoMo3IQABCEAAAhCAAAQgUEgAQV4IiscgAAEIQAACEIAABCBwDAII8mNQHeWbp3Cm6CnkcZTKI1EIQAACEIAABC6YAIL8LCq/3uQz3U1ip7qR7SwMhEJAAAIQgAAEIDBhAgjyCVfOsKydgvf5FPI4jDpPQwACEIAABCAAgX0JIMj3JTiZ909B7J5CHidToWQEAhCAAAQgAIELIYAgH7mi4yu0bWb0FdJCrL5cC3knr9jKO3lfguuyTVhKGqbixG5whbe/ujq5rtlfY58pfHKlurpGXl1cEubTXX3tz/VVz8grmU125TXV8v5y/Yy+pnkjFvIK8IW+G7opyNOLOtzP6/m9uJdXBk83BGdkwyF5CEAAAhCAAATOhgCCfMyq3K7El9VMmAsqbIz1vBbjUo8KqWzt33OCNhS4TqC7CyLMz1svjCuxlCp/HqXTvCEwugVO5e96K9ZWUDdvubNXOM+e5HM6t0aIa/Wdu6QnEeT6+/I9W0axuRNXUsyrfwjxMQ2TtCEAAQhAAAIQ+EwCCPLPpJ2klV5FHf+cC+9If9cU5EJ7z01CbddEa2+3MJ7vzn/aW97u4f7YrMTrzdJ4v7W4FjJ5Jfrtv573c3k8h6utRzQpkoYABCAAAQhA4AQJIMjHrDQtWJ3n2oSVrGaxhzkU2M2Qj25BrkWy98BrhS7Tk+Evqsw2FKWt+HWISnw1dj1pmInN6lXcLJV3H0E+phmRNgQgAAEIQAACp00AQT5y/UUx5J3hKVr1mrhy7wUv8JBXSx+P/t1+v+rwkLu4cB0yMks95E7US6/520JU1Y1YmuBwPOQj2xHJQwACEIAABCBwugQQ5GPWnfRg31UPNuY6zUh7yIqOC5dC2G+q1A5vs5nT/c2I95WYyfjvm1cZm71Z+Fh0F7LyfiNfnM+Nh9uo6ljw+5CTpZhVc/Wo1d4y5OW7i1V3rxKyMqYpkTYEIAABCEAAAqdLAEE+Zt25TY1RHlSIyFJUV9fCbJOMNziGIvxWnsAylyewpB5zu73Sb8asN1ia793e3oqXF3sSivNw27TC78sHxa187kUk4lsJ9aeZeHYx6FE57LPRaS35Mj1U9SZOtbHzX4uN+MVu6ow3esrTW/xJLWNWGGlDAAIQgAAEIACBwxNAkB+eafkXtxuxmS3skYDuNXnayqYSi0XPhsvyVA7/pBTgK7H0m0cPnwBfhAAEIAABCEAAApdDAEE+Wl3XISWRk3ryYlcdz/gkZs/BaSqjMSRhCEAAAhCAAAQgcPoEEORj1mEuZKXn9JPRsuvzGp+6Mlp+SBgCEIAABCAAAQicCQEE+ZlUJMWAAAQgAAEIQAACEDhNAgjy06w3cg0BCEAAAhCAAAQgcCYEEORnUpEUAwIQgAAEIAABCEDgNAkgyE+z3sg1BCAAAQhAAAIQgMCZEECQn0lFUgwIQAACEIAABCAAgdMkgCA/zXoj1xCAAAQgAAEIQAACZ0IAQX4mFUkxIAABCEAAAhCAAAROkwCC/DTrjVxDAAIQgAAEIAABCJwJAQT5mVQkxYAABCAAAQhAAAIQOE0CCPLTrDdyDQEIQAACEIAABCBwJgQQ5GdxBX2qAAAgAElEQVRSkRQDAhCAAAQgAAEIQOA0CSDIT7PeyDUEIAABCEAAAhCAwJkQQJCfSUVSDAhAAAIQgAAEIACB0ySAID/NeiPXEIAABCAAAQhAAAJnQgBBfiYVSTEgAAEIQAACEIAABE6TAIL8NOvtyLneitVKiOVyfuR0+PzpEPgQm7srsVm8i+fF1/GzvV2JL9dCvP1cCqx0j+r42Ii7q41YvD+L/avV2Ei1/ClOv+uQfaAxsMOW5aC8S+u9r+0eqayl2eM5CEBAE0CQYwh5AlrwfBePhx6QduJtBpT7l/jl2/XhxeHH5k5c2YQOU3Yz2EmScmy/Ea/qv2/X4v15IT5H1rr08+DLGNb8y57fqZLLX7K2KTRTBHk5uPRJZxu3Yr23IK9t5DDtZvdS7f9m3WYOW5ZD8i4t5cTabmm2eQ4CF0gAQX6BlV5WZNmRbyoxq67F9feJCB8vxA4hINooHFpYjC3ITTm3qy/iWryJn4Hr0k8+iiYIfV62Mqs62FMX6CHfmmWrw64IHNRj+xkects+hZzU/hDi29W9mB/FaXAkr/FBeZe2pom13dJs8xwELowAgvzCKnxQcbcbsZkt5FK2FZVFwm1QCsMe/hTP6KEF+bAiHutpLb6rZSTIrVLXKyH9nu+JDeqXJsiPVd6DCsTPEOTHaiH51YPLCFn5LKakAwEIdBFAkGMfHQTkALt6FTdLG16hB+97Ide3x4kjLhDk2hP8XRXJeNFnT+HP2qVmQ18exePjd/FdPyuDH7yXLRHkwoTu6C+qcs+e4p8LAm/DMJg0zKLOb1gNZkViFoTPRILZ1sPLgJCNVkEuAo+jCqPxjE1+6nRrQf5DfLNhPcHKSet7BQ3Ml6euN4c14hNOCEOBGrzfP7HI5Ses8zchXu3+iVCsVrUdSCgm5MiV2f5cZVYhukrfbhfWO7tei+39vXj57/9DiP/6n/5Tuow3r7ot+iiux3r1Q393s/Ae5BfbFha+DMEKUyrIo7rQDcNP4tx31/N7cS+bhGkzdXjH7fpNLDbXdQz5rrbUZzJJHqOwEmsX6/VW3MvQM8VK22vEI2zvQkT14MsbesiDkLlCp0Tcrjt4i9QT79qZYWmi5wasUEZs3HvxZLrOm/17agO+bdkQO9c/zkz/r7JUEsoTMnDt0rNWnB+qFhvuZjDIvrM2WNkwwrC/ae/3436wa7is+dR1FoYpheNPUq8Zuw3HmjoP++S9pw/va3f8/egEEORHR3ziCaQDdC0LDhB3OpBNgSCXwRm2s3WDYPKzSAeV9Pmmh9wNLG5QSX/uLIXNs3lX2Fj4eoDdru5E9aA21CWxnlb464HPDoR+af6ggtyGs+iwpAdRBZvyzOA5t3HaaSyqGRi2QbncZr74vZ46TsSAZrs1glfCCrz6uYmD2dSpJy4573+peck6uqse9CSzDu0RiR3Jj+m8VmIZxK1/bLdCzOW2Ujd5CgRsr12sZn4vgbGpYJ+BGYHrvQaJh1w9v5rZibH+21a3x5vXeg+Ee19PFNSc0uYtCl/K8O/7bjp5dRt9ndgyf4+95bVNGBtz+0HCdlG2YVi115WYuZj3cK9LOnmW9RmJbctT15US6NbGvknJbjYqm77A2LSxb+0h1+0vrvfOuo3sxNrt3E5sIt5pXxMIfzeJcv2Ce797hifuvgnxw+5PqduSFNZ+Q7YqV8Av7S/DiaedCHjHQIZf3z4YL579npmtDIWciYVta01bC0Wr68Nrhu+zld/j02/fs2iTca4/i2zOrwi32W5JuFgz1OljsxHVYiHmylZ9mw9sLevk6cpDZrWyN+/7trvSzpTn9iGAIN+H3gW8m/Pg7uaFPACsgwryUBQbwRKL5toLtLsgdwNs7SFz32p4mCJvqxlA71+SSUWp2MugbveQh4I8GXAiEZgOAh0hLAPCK9rzlQgvVaaGx1rWkVzl2DphuquJteW3Ec6RhmR8CKPHjSzJxenns5QL7QgH8kz8chfTJJ+pCOr8uStkpee7ssCBwNAV1H7Kyq62lADM2UvEPcOpvfyunSWJ6HZmJmTSwMT3bT1x2sXEuiZAbhJQh8bkxFbZiULxiovLaT3R3swfhdxdHk0o9VOtHnLbH6RMB7TvtHwfm5V4vVk2T/TJTFRisVwz0BMEO6FSLa/P3n2ddZZDcg9Xg8OKHlTeND9tJ5Yl9dyXxkHyPqAP38XQeWdvAgjyvRGe8QdS73jhcu3RiHQJcpnX1euNWFrPloyKth78Ng/5Zwjy5qkKee96m1c/IbkH/+KQFTNCB6fa5Je93TOxVzP3Xrc1RJ7e8NGsUAyEauANjTzJOxlfzjOZESpu8HfeeO+VMomWC/LchsFwsAy8s+5Mx5YBOw3RUo7ePoES/b1FkO/y3bwg39WW8hXZujnZCbRBgnwmnlqPNgxPJ9pxE3nYf7rJdIN3W8hKEBaYWZnJ0Wm3v7AOMuEmRxXk1h51m5Ee64zobdpaZlISMBguyNv6pWACKVdBzPgR+vyH92e2J6hXIeSKw0os46MzgzAa79xqFeSHzDuCfKfh4RNfQpB/IuzTSmrXzuiIpewQ5EpkPM2eg5jWKQjyMg+5H5C8Bzxdyt6faemmTpMXy04vX7uzvrs78/b3uvPe7SF34QNukAy85j5vZim2LNyhn2MdOiK9gzmxGvxu9roRM7kU7XNXHENeL8HXp96E3uV+D3kUHqJDKuqzxPcR5Pt8NxXku9pSVy3lwqEiGxokyMNQDleLsh7k6VKyWn3IykMVe2QLrMiEO+X2FuwiyBsrEfkcNMNDlBhW4RI3dRvR4RHJ+f1HFuTeA/+2EFVVi952W2tZJbDhHmHIUZ+H3IRr5fozw9Axe5OOnCrw3O/an7macZOjN7MhxZyM5CZoup834TS+38rYbV8ehucdQd7fdsd9AkE+Lv/pph7GZk7l5hUvyBOPVZTXRASnG9l8DHmLYA9iuV1YiRs4jDej3lRTErqTi6u9fwk2aWXiwVVc+f/534T47Te5fcp7xYOlz8w7fYbU6llUwbwujbaB+f1Gfn4mKrkhtha+QeeuNxgGl8u4wUW/Nxc2oqNNReiNXeHRde54P6lq6sHUeX69dzqYLFgeOx9/J/PrYsjNEruNsdW20rw0R3v1ZXztQg3gQdso95DXGwl96FImvjQ64cMP2HICsvlDVPd/ri+t8fUm4+mrufz/gCX9qM6TiUDPd53A8Ju8A8/f4x9yQ+qvbTbRYUt9m6QjUaPg52LKY8HZNUExsf9qn7q9GClZaTN1kJtAtbe4ND1nF6YZVXJfeWhTeQ/5vTrWUcddZ8RpW9KWTb3p3oVhxBOPcJ+GnoYcW5CrWvJ7JFxYXJetSftYyZC9FgbFE04djt7XL9mVkDAcsLMf7OnPXN006iJdQavrdSltYi6FezRRKsrD0Lzv0e76Bhj+fhACCPKDYDy3j7TFvY1VznjJNZ+LQKQHwkDFgD7Ko1TMwSv12cXq5Inb2xfxYo+pSMW3ScMJ53D5OjydpWwpO47tDE9MaCuXecYIUlfabhHfXjNh3ptPpbHs0Z6BW8lIAnq5/V38Ln4Tan5gMIYnQJjY+2V1VefVv1d4AVJYX4p6cK50nJ/kdBNXR+8zsXInjujJRRqD32O3MvRkJb3d37+bAjZPMclNAGPRF+WzMNY/bxdxfdUs4rCmePOmrSdpr3/I00V+rXdMirfFRly3/fxv/y7+9J//If5pSp3ZFNr+XX+xVdTW1mK9vfenrOxqS703wSahdNGkxjeY5klFqv2nPFQ5/KZX10c8m1AW1/Qe397FTAlEbR4lbT6uw1vZHl5kO7r9/Xc1y7Yn46jvLEV1FaZTi38T7/3dPFtoT7oao7ak0ohP9kjbqpk4udN65PN/zMX9r77k4k0eOnQdMk1/Lr2YS9XZ00w85+5B0FhrW3Oby3MMojaTqc+0fv+QJwL54rT0S/Xqat1P5G23sD+zn6k37NtfRHZbjz+P/5D7FP4cMLdMS/JQnvf+Pry33fV0o/x5fwII8v0Z8oVTIrCDd/mUineqeW0PXdmjRLKuN5U8R38qKzx7FIVXL4XAAI/4KSGRE4VGLHVr/j+XwVEu3FIrG22bRA9Yb8fJ+wEzyKcGEUCQD8LFwydPAEE+wSqUp5VsnsRKhg6ERwrunlG78uCXvHf/Em9C4HMJfK4Y/ZyyqTI9idlzybGBKkefyCDjuT8IkygM7iBfbH7kWHk/Unb5bD8BBHk/I544GwJpiMiACzfOhsH0CuKXoYcszU+vGOQIAnsSiPunkj0qeyZ43Nfb9vx0pvo5DHw4yB4nV2UUcn061RH7suPk/bimwNfLCCDIyzjxFAQgAAEIQAACEIAABI5CAEF+FKx8FAIQgAAEIAABCEAAAmUEEORlnHgKAhCAAAQgAAEIQAACRyGAID8KVj56lgRyF8XsWtDkso/cpR67fvoz3zvVfIeMhpwfHrP9xM1nB63U5Ozug377Mj/WdzZ2TCV3U2s3t33a2e72fZl1SakhMBYBBPlY5En3xAik19vvkX232emgG4qS/CRne0fXyzfOKraXogwskt+MecxyDMzT0Mcvb0PpAe14KOwLef7Q7WKf712efR/DyMJ7OT7nOMNjlIJvTp8Agnz6dUQOp0LgiB7y4xSxyxN3mMuf9vHcHafMw786yIM46Dzl4Xn5nDcO6yEf9SzkidbHodvFPt8bZN+fY4Anl0p9IVHJxVAnVzwyPBECCPKJVATZOAECCPJGJe0jFKZS4+WCZXiowVTKGOfjgIJcr7bEt5Z+XpmnWx+Hbhf7fK/cvj+v5kgJAhBoEkCQYxWnQyC5MttkvPZYhFcN12f4ujjftZjf38vrsO3Z49G34vPI0+uZ/TXhDUEeXpEdek6sUFjLa6llmi82pEMeUiuu9P3bMj11BfVqJq95X4iv8jfxoNmS58E1Ve4hby1zT5qRUAhCYdx15g0hEYTrvC0qUd0sxaJyok5eeW+vLNfvz+R121fmWu/0Cnmh/l56A6cTjcG13+EZz6lgia6sdvYl6rwYs1PXaJsr1uu81DHlP8S3uq5LrhfP2mMcXjJ7+iL8LeZFV7gHlRd8/9EYn5i921CltF0VnqEc2YxG8i+x2Pyir5g3fIU/lzn8ebN4F3k+6T0BtoWrb928Wlswbef1/50FV767+lBtqadNSru5ebUch4ZapWFgOnum7xAr+U3xJn5ao3R2H17l7m14h4l9XzuTPYjMwrXs3wJmC9WzpH2L/dk9mLVv1x8OC28qautf0z6pu83kvymbXEtb7u0ic/2PxBTbcnI/Rbbe/yL+dvt38dcWW6/tW3dexi6iUEXZ191d6bZi/gVp+klu3R+WnkkflcOmm4Yt5Z7p5cYDn0IAQf4pmElkfwKm466WVojpTmsr1lZUKBH1emP/ZgXG/O1dzFau0ws6PPX3b0L8CMXwVgksrSDE1WZhhbIZPLZaXOheW4qCjVjoNNXfXsWNFVumk5vLwbnuRJtx286TaAe6VKjrDnRWXy4RdtI7ASwT5PGgl5R5gCCvZB2sZpaVUQKyjuTI74VPcGOfY/nHXNz/6tSBqaOZm7iEfHSd1INYLdB7MhgOptHAGNuOF1M6X5W9MdQKxLkTWiHPWjyavOQuNDGCVAlQbT+9/5r19bHZiGqxEPPOfPV9OP6umXDEE1lfb0m76vuyqePQQ55udHU/12JdfTMV6IqPtsNqaUVtbIfb1Z2oHly7c5OglFdBm9T6SNXXUO96vKpQt/fAXoOJjBM9Tkg1+4dhoQ9hG220M3uzpe8bbf8nO0dtd9GEs9i+Tc17++szhJK2/v5DiG+mPy5qM7OnuP8oaMvd2cz0P6ovVw6B1DnyPZyU1JPXsN7njRtFE9vPtY1NJRYLK859moGtuzKHIn3oKlRyYIDuirdbMZ/LHMs29k1Oh01/NKyv7zMB/r4/AQT5/gz5wqcQSJfZw59j75DLTm7QN4OM81SHGVcd8IOoQtGflisU5Nqr691M9kk3yOa9QH7A1D1kZhDwHrZDnd5RIsjNBCDK24D6NEJhLqcOkoWbLAXvx2K/pVzpgNP581AhZVl3iMauJf34bzkBmPeQmwFveD02JkcriTWzFDAkDCEWutr45GQy8JCH9T3Ue1ssyGuPeT1BifmoMoUTuvDnfHmT+sh6Mtva5EA7ioSs7kSCiVvTC90MMQnS0ys/bmJf1tg621lGgKUCPvTehymmXEvtL5frorZuRWBuVSnXZlo95H7VaUgbyz2bOHp0wdK6chP0tN7bJp9uAt4U6CuxzKzs9Qj5oYK80b63UpDPpSDPr0B5D36ZKfLUEQkgyI8Il08flkA0YIcDYqeIaHbC7WKmQ6gYJe8H0pvX0JOelrNPuE1JkKvV9hZxVlB9fcufrcvY6tuRxzrwsh5dkBsB5cRf1h7CMA7v+eyr174BugBoOJjKSV9jAM/mq/u7zfLl7bwO1RngvT2gII8nqYlQCsvtV1zi+miK4Eh66tWuWggOFOSpF7pzQm0n/X6lTXce9cR3V0Hu4huSkKJsuYN6ScNpNJVWOwpsI2d/HaZW1NYPLsjjttzbwhpedtX/hXZR15WZOJpVrmhl1nu2C9p7YCfVSs+uRRRpF+THh6X0OSh6CxkzqVc5htp8QUI8clACCPKD4uRjRyWQxLp2xxVvxWYzk8uDzbCB3ABmOq2bgR7yZDPbdiM2s4UNZ+kZ/D/FQ97hPZIsV683YpkOOAMrsGaZxlObD7WKpHBZXS/TfqYgj8Vezgv+3Yo+FR5Qexc/Q5DX3tY38RoM4HYVKJuv/QS5m1TVcfsDvLeHFORWtPq42mwsu+Wg/5aIqZwncUib7LP9yAMfT1q6Pc3qw4HQ1fsRBjCO2lGmneXCjCIh2LThvH0bAK4ssf31wSls63LfSCyAu0VtqYd88Aqf739sKJUPS0smT0o9t9Z7gSD3ExC18SFY7XJjWRCm6FeODiDI61AyuerrwmSyK3ayDP7v/XXME8clgCA/Ll++fjACQfxf5pvGuxdvjDHexYwoTWIstfdqJePBjTq1seDOkyEHUhc20Ighl5uoAtFQH//W9ETE+QuWDrMCa8gybDdgI7aEj7W3KjkSBHFcpBUPLaESaWrRgJkRBs1l7CcxezZsfSiF3LB3fEEut/O6jaDJgBeKqVQAuL+938gMy0y7TZwPlZrAzfQm1NLl9+Km0LDPptiJ8zXXG4Nb/1lBEW201apXicqlqK6CMngbl7HRlVrm7sm1Z+kGfrsHwgmcyANoxE9byIpi/zR7zm7WrWPIrUDSXspanIb1UdYmh3oL5fN3lXiw+05SKllBrveUJLauwo+GhgVFglxuXG20s3iyJqPxI69uuX1bO8rYX4ntFrX1dBLVE4fd5nVva8s9vaHk0ux/3mcrvQE7+mYY391a77Yfz9p6vW8k1wfnN/G/y43slexmevrDkspwNjBfi9mDchKZlxp58Y6Zkj0uRQnz0B4EEOR7wOPVzyTQF/+W/L2xQdJtJLMdT5+3y4eH505lsd6x5OSNcLOY36boTwMJ8yffX8vNjNKDrzaSai+sf+EPsd7+6nff+2XMHQfJuhP22/mtEIsvA4pPFklOGWip5ihcRU0slpW4cgWR/N1Ap1/XEw+5KXPzJKr77/Y0CHvaTF346PQEfxqN//tv4jfxu/yf+TdsY6d8/lGmqznnT+YxITTG6+pPq7i9FS8vL3YTot0gp/ep/iFP7fnVP/cYbSBWf3+T4vO6WY+FTSYSoPqdeJ/EbZKvvs+GdXUrT/+Z32/8KStxPd6KW1leKU+8mOz+tstX4DGOwgLW0p7vpQhPN3U2+UQnU/hE7Skmm5W0HVl/2oyb9Ze2E2ft+Tapj+gI6q7kxJ72fSrL6ipov8lJK2mYSbTKVxYa1NfOzMkuiX2EGzrrzqjXvh32pv11W0Ejj7m2Hm541+033HTfbDP/9u9/Ev/5H/80CbswJTsBzLXlvjagHS9p/xNtyvdWE9h+e73rmPesraebuDOTucQObm9lm1ObXf8hd+P8OdjkHpwmE53E0l/Y1tXJqK8fetJQQbo8sjsBBPnu7HjzUwm0LK35JelDZia30eeQ35/it864zIM3RY1dP/WKzSX5rfInerjQs7FJ5PNRfArJ2CY1KP0J29+nt+UD1Dte6EHWd8kPI8gvufZPqOw+vCE6ceJIA8eH7ISfVuJehry4c4VPCNVuWT3nMn/6IL5bFfi3ZH7vqofCoxL3TGsqr6enmNh8fSjPuDqrfmQ9np4AY7IXhLNNheMh8jFl+/vktnyIeh+62nCIKuQbp0kAQX6a9XaBuc6FrJQt+Q6DVadTHBIxLIEJPn3GZY5Ck0rDMMaoosC+Cy/mGSOXx0wzCnuwCZVeiHLMfHnxHYQymd9N2Z6GEjkB+xulLedCVgrqPQhJuZxxZKjN8XxKAEGOTUAAAhCAAAQgAAEIQGBEAgjyEeGTNAQgAAEIQAACEIAABBDk2AAEIAABCEAAAhCAAARGJIAgHxE+SR+OQPctfW3p9J9FPOSK8sOV5lS/1MfznE5y6SvrBOpwh/Ouy3I9tOznVO8lhA5Y3p03MQ65xbSkTId6ptt2mv34UFur85k/CGC3cnSOLzvXUZiX3cu5W4l4a4oEEORTrBXyNIiA3wx24DNV/XcvdJPdoEoIblnMb2I6p42jp1CWzPngwyq05emhZR/6/C6ZTDfehZu98+dz75JK2TsHLK/fxFiwiTDKXJyHh0pdDiYPuT5w/1jGoyk61Snb2T7ClfcA+Txk332s8aUmU9soG0CHW9U5vYEgP6favOCy7OYhbwKrb9s0f8NDLiEUn6Pb5+U5oOdwdFvvK+voGdzpRsiyXA8t++fUe1dbTdt1WTl3feqA5d3Z+3ouHvJd6yC4CTg6Kne37x1qfGlPfWib2q0cvDVtAgjyadcPuSskcJAOMzP4IciNuKivO++qkL5B5YBCpdAujvdYX1mPl3Lxly8sZAVB3vRGyysnhdKjB+kfiw1v9z7ikPn8tJCVT+BykCT4yOQJIMgnX0VksCbQvvwcdeTBebVuCdBdF6yvNK8qcbNciK+BYLl5tcu6NjF3/nFjkI+uPK6Xkn36P4T4dnUvrx4PlmW90JdXx9uzjHW+Zhtxlz6rHdJBXmy4THjdsctbuiybe08VpzNvneaVhgLU5c3lx13f7USA+XT9DXedfLV0V5WH32+GGajv3Lx+MdeSly5jZ+snDN/QFeSvtI/Oknb1FFxXHZ6DHdtCKsjriYu/At7muVo1y9AQHsFy/duiEtWAy3Bar8JuCPI6z56rtq+ZnnTpW959eFZ67n8YNtGcjDTFcEe9p/my3NfrrbiXmdj17PFiQZ67vr5aiS/a0Gw5G+EiGXaRTfaV1/QJ+t+QELhM31HzKa+jzv4x6IcG5y8KVZMN51WIpfZI97ft5TzIv2UpDVFcbRbi/Vn2z6bzkn3kRizen83lUJ087Iqm7S/eFhtxXYWXu7XlqX+Mdfz0N3VDqfv3tC27n9fze3Ev81IWhhK2qQIu2f4ibZdD2ns/A544PgEE+fEZk8JBCCTeVTuoivW7vtEw7BSVAFrNzO/1P/Xs00w8y4Gifm4mnrQ4DoRgn4dcfeebED/sYKEFwHYt/iU76V9sJ+2Eox9YlpW40gO97sKlxlyKmRPcmUFIvfdN/LB5Nx3qNlNGU7L6WmdVrtx7Xhyqx9sGvc76aXrIVblfb6yotvUw1564dpHq60hyMgOUevZV3Egeavg2k4m55FNPWupBb6g3uvm8v+Jc1fFqZgf8gO/syQoyPdKaG1q1PWyliT3LiYGdJHkx1TKAaszK9ipdd3W8bPC8sOLPCzrF+EnMniWLgV7t2AtoB3KxNuWLvhVPruIJoW0DIhA/SqDmOBlVpMsWeV+V/Sdi3q2quIliXe9Bu/NC2HHb/UrOIkGe8HVtWPNK239G/OVtMm4jcXmNSPT9UWBTRbePJhMD03eodiJtpc2W2+rICt20f9w3f+5W2Zq/aGnbqq0HtqMnApVY2j7AdNWhIA8n0lKQB7YST5yUKdp+1Yl5N+mK2muuvzH9T98/V6exM0TWg5u8h31rItj7vm3+3sGlEVuf6y9qR0PczuzIEzmAMu1992ZXVjyeKiKAIC/CxEOjE4gGH5ObsPM2AnguJa+UQN4Da3PdJnJavS91Jx0O8pEH2gMJRHbg2Wl6pMygoTv/1oH/QVTOUxkCz4pAVX53rXjuFtNaWLZ5cLwXqrNyU0Gees3Ny6EI9R7yRp0FkyonSqO03eSo3dNTGg7aGNhXznMXJpiUrTEhi/9e6iE3E8GUW0a0/f/svWl0Xdd1JrgxzyA4zyJITRRFaiA1gBopy5ZlWTZlO7HJOOlidSqJvLKUrF75Q6W7073SXSFSlU6llrNiZ7JZSRyiElumbEq2JMuCRkIDaVGiKFKcHicBnDHPQ3/fvve+d+59903AA/AAnCfDxHCHc74zfWefb+8d7S+ZyILM8hOneqn1rIfOoIhZFE2CrQtuKlwTbXzC+4B5EuLDJlm7O7uvBFbP9MhRou6aDiFXQuuzmhpPSzguA0TSGcSxTQn7cnTzoo2gJw6xkyDjHRluuBLPFUGskreRMx4SzI++IRFom6RzQ8hcFp3fPCOE94DA2N6BmbrJ2xjHXhJ3cpSqr/g2Tf6x4NusGqemsbeln+k5XkoTa391mk0096fCL/p393lp4ZJovsh0fGdq6Ei7MvbCUSJgCfkogbO3TSwCodpCYwGNWp1ZrJAjYfNYP3qEmGqy1/UGVnBxLKbJFvykpDfpQm8uao512C/58OMcW2QgM6iHxYfSmziiFXLPqBeMwOSflFCEWE7N42eDqAQXMX+JUy0s6fQ9g6zCslYv21VLG1v/PImCYZlNcELiWTfHj5B7fcAlMelKGkLbImhpM477R0PIDSITk0rEL+RxG9cE7a5tkMa4S9mX1+0AACAASURBVKeFg9ekQ8jBov2nZ+ZDRknI4/tyOCGPzUHpE8G0CHkabZRIzuavviutMk8NUzaEaQxw6qWnSb72970lenKEkafXmycFoybkzbVSb0pbtJvFNl+h60fKuiXZKCSZy0b3LtPQkQYu5gYjgcFm9BvwDICxl2YVAUvIswqnfdi4IRB21GtY4mLaQ0eKkojUOguTOAtB0IKYQrISNtF6UgjdEGTJQu53oMSC1xCRLVtcNumRmb1bJBLZJNtDrbFshdh942EhD+rEGxpqUUZHppHYkSxoITdODVjkpgZpqN2CBTobhDy2mdrrCFud0wnfUbajnY7incBC7lk6x5WQewMnIMVKPp78kibnWmMjMhYLuacrNjTmsX6Zm4Q8MRFCv3M3rzpPZNlCnoqQ+yQsiqu5SUoxYybbJCTry2GyIp2f4ufHMZXPKL6z4cCJoco4Uo/tsE35eBHyuI2Nb75JvWqFW8gdi3xwAzIWQs65My1cQucL//xrCXnqds21Kywhz7UWseVJgIBrQfDpbmPHwvESEUf76/DVmIbcd5wcXByjix+kIy4J9pGwOLIUWOjHTMg9fbm7YXDLXt/oEW+XcnkLX1B76W00AvdljZDXNiphrt3pLryGBMexQAeIWhAvw6qzw121nzaswbHQdNkh5B759vwMdA02TjxMWcn22ggIe6PqyKMnKAEyNH6E3NCEandNQhoDo8MhQTGLmu/eJE6dzmlBYpzV6dM9GYrDCfeaG684XJO2u+fMHOaoNzbJSlh7x0mHfD4P3nhSPZOjyXZ9BrYsMi2/lKUFT6+CJxE6+Bzfj5B+Ht3ARtsEYz1SJ3WpBMxJCDmt/em2UeL5MWzMsm3SL5+nIY9tBrdLZDH8BFKObRfjOtdnw+v7aTl1BuV/rtzP858wnUq1HE6fDS9T6kXX2bS42v3AGB3b/Oq922yHVLgkmi+C4zLVPGolK6lbfmKvsIR8YvG2bxsTAn79cly0ET6bhN10pORkvC0iDTsj8Hg3JAH4nRfhJHZ06j3fITgO8XQL7HP0835pHNEaTp2mJ77cv0Xk9QbvITEnIP2NZ03yO33qQht9heugZ+Lm22DE/hAWbUMtgonKlmbkkuhxd6IIHOaCF4XLdfr0Ha3ukl1NW2PaWs/C57vH38ZR4h58bpr9qKn+CYlsM47Ffe/cLJs3PyvPqj8iyqu6dny/42lxukqM6Pqw3fH3suPp31GHTW3Fvc1SWx+L3OJFk4nBjsg+DRujkV0+/9Sj8sK3f+7crG0AstewUyIIyeA8M7NEMKFRVgL13AWCpSQpWmbHjJnw5z27pOlxLzKIiVPwPiMSjgOG4RDrjTej3X0RPYDvnjrZ+ri//2uMjpBNZ1pNHuhTDsSGgzd/EdATx6JgBOQXu1A28Ox4R+N4DJy+E1JfVMYnF9kMLNHh4Noc8ylJVDFfOUPmCpVppG6jP/7TzfJnf+LGeAmZH5tr6405IoPyKZYNUt/YgPHiPD+KdVpj2xw3m+U73xH51reMcqqfYqx+cX3FiIbkjBnTIXyHaNQe8zQktExp9Sq9KEz242/bcAf/1P6SwTkvBS6h80XQGT7F+PYMItH5wIt8lT4e9srsI2AJefYxtU+0CIwvAlio4zTR4/vGKfr02AlG6kXRI2qBo/YJrbkhN0mrwBNaOPsyi0BCBDI51bEwWgQsAuEIWEJue4ZFYEoh4D+unFJFn+jCYuMSO05P4+UhPgRp3JW9S5pAyBsR5tIM2Zm9p9snWQTGCYEWGMp3Sj1OE8wQhuP0MvtYi8C0RcAS8mnbtLZi0wqB6PF1BhEaphUA6VbGkB2kG62Ejw7KAwx9frpvHtt1frlUWjGqx/ZCe7dFICsIxEvasvJY+xCLwIxDwBLyGdfktsIWAYuARcAiYBGwCFgELAK5hIAl5LnUGrYsFgGLgEXAImARsAhYBCwCMw4BS8hnXJPbClsELAIWAYuARcAiYBGwCOQSApaQ51Jr2LIkQWC06cX5SBtvNQ7YUTswpoptazvx9EAgSfr3bFcw03Ty2X7/ZDxv1OMvrLBjmRvDnjee82W2yzqKxssq9qnfnyyDbOq77RUzCQFLyGdSa0/ZusYc9eJiCqesU+zeWLzhlDdN0gX+eLT+QmTRmTPqwJhGLGRfIYJYxso7PtiacaFD4kmHchNmQvRiF2dav0lq9px77USOmentzNrSUC+Nm7Y7CcrGJVzpWObGnOt441+gUc99oyuadXgdHW4z9S5LyGdqy0+5eo/FsjKeFp/sAxlvUfEW3WyT8tHE3J44C7kvqY+7kCYn/ijbExHZtnuLOPzHzGSY/Xaa3k+crhZydywxo6ObeKaOSaFSZcwcdWMbm+xMov5k9L6xzI0ZvWh6XJzSQp5h/oIUqNh5aHp0m4mohSXkE4GyfUcWEBjLojO1CHloko2QlN9jAjXlopTo6RNFyJukqcmfWjzlwtbSIi2LFikZ1w/r2LjJyRxpPxkiMF0JeYYwTInLxzI3TokKZreQKeY+nX8btiCDrrOxH+sn5bw11hfY+6cNApaQT5umnO4V8RYdMw25I0mo9dLDu6ngo+nio6nhTRIZlFkEf44tbt+VJ92U0um9R9+LiXxX3VZBFnQnHfsouGAYIXdSiXsW8lR1SKMvRBelWMrlmBzILxXxp3JPRsiN+zzsg6nMx2AlJAb16SbN0fdGMk5UEl2Mo2m7XcwjXmr02ClFJtem0SLcQUh9npnO3us/SdrDa0cjjXisHYNtlbhvO9009v7Nu5xxFtmeRhnSqpy/bj7pmakhj+Lsyo3iJAZenYzU4NFxnlZBmAPdkDUFxqmLp6Zd3/qspoLXeYAEzUjlbo7tsJTqTkmC7eb81vdMl/TF96VM5o/Ec6M3/TjzR+z9u91A997vtb0jEdm0HSTUbA8Jk4AFZEah17A7ccyIk8LexXL3loj2cUzc7twY66ObGt0y+trT7DcZnhD6cgsYkjeTkBt9ge2yPbI4ihPR0nau9fcX/DK6yffaLTbnO/0yVr/gSV3IGHTrG/HayKi/2W6ogexq3u3In4y+tWMv3tmIpExYbOI2E0nn+allqEpzdE/pyywhn9LNN5MKH5RtuD/XOZNjcCLy/5zKquv9vVlq6xcL1o7owon1Ejx7sTRsaRYuYonec2BLg9zq3jhaIu61pm+B934ZRzpS1SlF3wgQHWdTU6cbnDr+rb7WtRA572nCYuUs4kneqwuXnwT7SLS+s8lYVDLpv3xvo2xKI2FPbBHLTEPuwz24SLqLsGftaq6tdzdryrAUq+iCGrg2PQu9H1enLCnao3Yn8HRZlkcSohgre9S+7PTHMD2+2bdD+jlujvblpH0iVTsGrO0uCUJHcPpU0KkzaMEMIRWxTWKwf6YqC6+vl1qP2JhSKPE2XTHyFtYnvI0325zfPwnKbo4Nb6z4N9ZGOb12CxoQHLaufcl8R2orbfK5kX22cZNLgM2TNo7XnbWy2zd/1spO3RSa5C+euLU0NEhkyxap4/OeFPmuKRNrQh22R2Sx2zfDNvpOvwrbgAaNJ7Ex7xsTqZrZJazehjJuPClndo05ke2+U7TgHJ9oDtvUyDHqLBbBMWauATELea2uJf71xdmgcBSbmCih982n/vWOmx0vC3H0+ZsanfnAWyvCkp1Fx9I2ibhlGet6lbIp7AVpI2AJedpQ2QsnF4GQY1lj4VZCaRwzjo6Qx4iLR8A9S0QqQp75IpoYzcQWctNqlg1CbmjIEx7jBnFP8N4dO+TpJo/EJ6jbGKJpEJOdtbszOHHwSMooSHnCfkTuGOtnQdKUfFOYxgYpuglKdm2gPeLazfx70BoZbEvjZ5JE3/uTSVYylEj4yLxTNx9WaRNybBZDIiZlIjFIOLbEtXqGjIPE7YrTJYNgRVvN2JCZJzomsUvVVzKpU3CO0nKEbmJi/UpJMgjcE4sbZEvU6ur+PWScxs2n9YZF1mOYMQBiG3uX+MYOClPNW8bfjQ2SUfLRbejNdnW/37HjaWkKOXFLin0Am/hr4zcvfslKkjGoBo/EY8v3nATzdWILOceO2S/Cx9LkrvH27ZaQ2z4wRRAImagMWcJ0J+TRI0o6o6k1KtXClgYBNBfLsAnesLAklkGkd6Qcs1pneOzssDephxZ8u5FPPniKEG7lCVhD0+jpmRClbBLyMKIYV9yw9ghptxjxS5+QR2UZUd1sAkIe2ieSAxtKcOJkAwYxTGghT0AiQgh/ohKF6Xl95cuIkDvWZFOe4Huvr1x+PDPpZ+layGNGBGfM6GlVc63Uh5Fut6CmJCI6hkI3zsZYgqyoXrbr5jipPjqUNKaat2J/3xbJhpbbPBkKyqAAQojcKREhD5vDJoSQmxKrqFzGrFeIjM4bx5mOpTTmSHvJ+CFgCfn4YWufnFUEEljIXatecnKU/iLgHe3nmoU8phn0LL6p6jQGQu4tADr5O8esMTwSvzdsAfWIc0yLGWKRS1pUvM+InJJZl0pf5uI9NxOilE1CrhbNRBbyZO2RwELuHNUH2yqxdS4lIU/aJ9LpawGpklnfbFjIA7KDRCUKkz34NkMZEXLHQu4jwrRwNkRkyxbaIwMa8hDtsec4mKrfpdjyBMaoawnV/hS2aWhCGWtRxhjVd3CB3pvWctWEx49Tj3zvdQTLanENI69ROcsYCfl2tZAHIkE1NUhD7RZXR50cFZ/fjfomuM8KyDb87Rdfp2Rz2PgSclfOYkrivJMco+pOPQ0/J9Mh1RLyzJaMSb7aEvJJbgD7+nQRCGjokmkETec4ncyCi5Jfd2paW3fsdXTkSQm5p+0NvEd15Fnwzk9oxYs6RsW03D69aiYa9iQTNUSNsjE68cdI3PbaiNRhFU7klBXVKbu6/ji9eZR4QbsZ8UdQCe8F8YTaF9c5RddJy+oceEYqYjRukhW3L8W0+iQGTgzr2p1J2gPkiLpRn9Y7SmLSJ+SOfEEZmaOHNizhfLY63CXsE6k8l91TlKg1MkxTHrSQewQ+aOF0nZCj5DZeIpC0W/g2Fix3mKbcTwKT9QnHgdwlsqo4iJ3m8L5EMqtM+lm6FvKt0XHnx9ckbJ5sQS3chobc2zzoRk61y4mkLEYfIdBBfwDOy/XQfdM5dKyE3NOYGxuZpnrVyjjyi2SfRJu85k0i+xpl4+NuG4dEr4q1Ta00NlyWyFa92JHLBeaw2jgrfvYkK8FNctR/BVWgF+eTkW2G74LjF6G6dkvIU/WOnP27JeQ52zS2YPEI+C1OfpmCKZ3Y4Xj268TkOSk5T/PuMUn45l27pG4rFhqXjMecbsyILp6jV8wJh45l3ntMp07zGDRuMUzarH4np+ClwaRI4XVII7KLQbbUOc6I0KE/6zG3l1xns2ze/Kw8q86BRmQLxTL4s+kU6xyjmo5PeJBsxoPgKuhoTFMuqF4ZjAuTRWnx1SvNRELGo30yGJDHvdhgbYx1Bv/PG+7Awv6ec3eqa9ONAhKI/hFtb9/vzfZAW7tWROphn1b/zvhIPE6/Dzosh/Rtn5PoLtnVtDUWZSVZGVKyI5bA37cT1c2JIhE4jt9VhygdHkl2CQ99FpwKa9QSL2pIWrNmoigrwXFhRnBK0M4+Z173Gp/VO0RfvQdz0+NGvwrOHcF+l174vWRzYwJLPXBo2BlBRCjDMXhbxIhAEy8v8+UG8MD24RaMSqS9zx3v/j6Qej6Jj3CSiQOiL0KJN/fcD4fZ1xvckgfmurjIUIHoWtq+sTks2I5ha000cozCsAdj6nHDqTM4BoM/78G69Lg6fDqv3ox52In8s7u2ETK+BowBx6k0GrnH6FemY238PP8t+ZZ8B/85n0xwTWuM2YtGhYAl5KOCzd5kEbAIWATGAYEM9ND69gTOXeNQshx5ZIYW8UksdVS64StDvFxkEouY4asN63eGd9rLLQIWgdQIWEKeGiN7hUXAImARmBAEmkCwGxEaMhqWL9VbLSFPhdDk/N1wODcPEDKRXE1OwZO8FX3NC7WXc2WzBbIITAMELCGfBo1oq2ARsAhMAwS8o/90JS4hEou01CNTFqqg5CENedYk1jUYCYhFyVheM4nld15tyF3GkNRr0qthC2ARmAIIWEI+BRrJFtEiYBGwCFgELAIWAYuARWD6ImAJ+fRtW1szi4BFwCJgEbAIWAQsAhaBKYCAJeRToJFsES0CFgGLgEXAImARsAhYBKYvApaQT9+2tTVLhsAY0rhPdWCTpoZG5VL9PfP6p5dqPfvvdUuakeNjemXNHIMs35Gq/2YarSXT4mWEaaYPH831CTKLjuZRWb8nVTz49F+YNDNmgseMZVyN5n3p12ZirhxNPoLQkqXT51NcM5a2mBi07FsmEwFLyCcTffvucUbAH6YrllTCcw4bRRr3cS7xeD8+6miWruPgeBfIe36mDo0TVa6cfE+K/psWlonGRhoVjjqTphFPPo3Hjf2SmONhduMpB/MCePNFIK43KpD4vcGyxX7O1MEzOnYzcK4cy3gfzfvG3pbZfcKE1iHnxkV2sbRPG38ELCEff4ztGyYTgUDGQc22xk8qC+Nklnmc352rVppcLdc4N8foHp+q/6ZjIU80NtIpUTrWwnSek7Vrxs9CntDCmjYGOWwhNzJtambIaBZip2F8FvIU12atKbP8oKxZyNMpV9p9Ip2H2WtmGgKWkM+0Frf1tYSc6b7N9Mo50icsIc+gIbJByDN4XdylOUc8JomQ19ciGzDSxCfFMocJeYo+YCUrGQ6SnBsXGZbfXj6pCFhCPqnw25dngoCXCnnzLqQYjkRk03YshMnSpQdSZDvvco+dpQEpohtki6bqxq+D17rHwmb6Ze+I2XcM6ks1jecYx8lRgvldkSfdVPSJj7bN4/Fg+nOzzF46+XTkAmHPDGjEQ6yk/kU4pql2LGhI1ezKXSL1ebKReZ1Tyl/CCQkfpemzG0W24+gijJCH4e/FRm7Y0izplCn43OTtEixr7OdoGuwk9c1GfzFTp8f6S6BcIYQ8FvcafQOwbjTIYhyxymRshA1Sk3gYz/KNEXPTZ8ho9m6JSGTTdh13Y+trsf6tc0LDRolsj8UmD3/2LqQj34p05OmMH2/vjg1sZLuMRI/XXECCpxAJ5hDUUurzNgryx4vzCL+fQqzPOGXCxc64Mucrl/EH2zEdwuz19/B+5c4HXsr1AC7R529qlDwtlItbiDwjfly581ak3r03hUQw2qc2SSPw0rcRs1rO1c68Fx0PCbF2UItiirGq9fa1X/i8aLZT2FhPy2Dg1YHjz21EU5o02j6Z2drn9S9nTDhNa/T3ZGtmJguyvTbrCFhCnnVI7QPHBQFOwDtrZbePuGHifmJxdBF2CEmdLmqgd9Jg/M1JMd4ku3wEPEbIOeHV1zbLbocl+K6Nn4hj6a8T3bepkWXRmTBKWFGgFJbpECtfSxOW8zr8h/o/KfJd1xqnE3TTriTWOS46jbJJsfAWXQebWqMcJNXRekevU6YMAlKrGMaqQXwiSi6ii2VdqlTmIfpeI+OfuUAFcebfGje5JMZdgOv2NkttfQZlEpcMuCRa2yBhuzj9ydko8L1hiWhS1TfMKTaz/uLf+LHNtknEVy5tKP+G0meZc8sdrHN0s5hsbKTpX2G8T/uTSXjiNOx8306p3Y2+aJQ7OkZG1df8pNbbjHiEza8dNvtx+kTcm8fCEvxE5zhjc5Z4DklGyDme6mOZWX0ZPt2xU8ex6Gjt4saL01njNwvGJOyVP75foT0CmwqH+MUw8hHIoPU32AcC4yq6YTeNG5KgrD6S6Lxf+5VhADDnT9+8lWy+9oh7FKNE82JsE6D01Rj/upEKzCMJT0S8enjvM8qWuL+n6JMZrX2xuSJqfFpk9iNnLHgbV/+aOS4rt31oBghYQp4BWPbSSUQg1RG9s1qBSNMQRRLKiddY6II/J3te3N/8C2rC9NeB+xJaZpMccQf1ji1NTSJ1WIxNIhlthiQTecAK4u4MdEOiC0NDHWwmoNWGRdF7bCKrpW5WAta9+J/D+kiAkCQ41vXjFXSo8/Y23BQQjsVCC3k6ZUrVDmHvjVkzE1vMgwbTWM2z01/8ltVkFvKQjVwY0YqSoTGMjVgn0bG2Y8fT0uRtZIMkMGohTxy5ZtR9rXan5PnkIvEYJH92+nNZUg15IsmKby5IQMjrdogzBJ1Nc+jIIUE2SOxYLOQxaY1XHmdza54qBK356RLy6KbfOBVJNe7i6puE8Cs+ieQgcVib8767QfY2jEnmxS2Lko/1jCzk0TYNOQ2JtmeaEZ0yXvtCnpsIOyuxSX8imIArLSGfAJDtK7KDgCkH8Es/zKgHfutO1PrrszyRVwYsjG4RY+/wH6/GFmVYGOpheaZcxqhW2H0ZL0h8nq+cfsuquTCnQjTZ4uGz+IVY10ZNkpSwp0HIzXTcnoQIt/rKnHQRCi44yX9O1Q7ZJ+QmCRh9f/E2Ow5hSkbIQ6z2SQm5Y2nNdGz4WtYkNiESnrj+Z15v9LnR9jWVKvn8IHKHkMfPBYklW8Q0VMZmSjIS4hWU/ISPvvi5wMNKdRWGlEYnIN9mN9cJeRzWQSmiTqmxE5zkpHo8CLl/rI12k5jZ2hdCyIPrn28OzvzUKNX6Y/8+OgQsIR8dbvauSUTAIZSi1t7anTxiNbWKnoXcI7ee5jqw8IVZs3E8GtMsGvryKFHG7/ZukUhkk2x3yafvqFy1jrH7UhHBBMtnbEGsbZSG2i2qtQ1bSFoaGiSyZUu4dS3M8tHUoM9zLORbIHeplZ0+batTotGSJMdanQ4hj11jHpGbUppFcbpbLZk0NNQKqpzjFnKv742tvzjWSs/al11CHvSZ8JHCjCxyzhF57LTCaduExMclmhi8erox2r6Wi4Q88VyQRLJCS3/0VM/p4yoJM/00xsVCzn6lzi2y1ZDE+DeBgbkghQU71XyX0sKcgYXck7PEzdcpCHmold2dF8fTQu6dQoyWkHszZnprXwILuXua40iJEqyZk7iu21eLWEJue8HUQMDQ0UUXjd/ZJU2PG8TZm9CbN6FOtRJ50tWthtUw2ZFy9G/QMUag33bPk4P6yjhnrcB9tRG/ZjzlguSVU62b2EBsIfF3Xx4gMopBiKXeoLrOwu6zruGh2/0acscp1tDWTwQhNzTkJumMbRSc04c4vHFfPdSc2+ty30Ie3dgYety0+ou70YzfhCV36vRjZZwYhRI7Q9Odcmwk2mMZ8rCovj/mUOnv6/73mRbL0RLy3XAypKOfR+wdouV4Qnqbi7GSn9hw9MtGooiE6PajUiffXAC/ZZ8lOsQK7fqDBP1MvDrolIaJSMlUEoIe3pymb02IxdgzRHCqSXay4psr4k8l/Rvq+E1ZyvkvbULu6L3Dsca8Tx8T8fxrDOmbzoX0mQ2fFx2Zo3liEJSepfIBcvEz59OkJ1UZSFZc/6n01z4TA+M9Om4SrZlY65KHC5oaXGEKl9IS8inceDOq6FjgGnZGZOvTbviBkCgosnmzbH72WXlWSUjMQc+HE+/zRUZxLAV+J0z3OcFIDL5NgfNUn/zDez/u27OrSR43nJzMCAeZRyVxa+DTP6aR1Mg89naJyjZuEkznq+0RWeyFdAA2e7HcRyM87Ngju5oeN5w6Ta99+qoGf/Y03SbiIY6RsGLVNzbI0087Tq90NotGS3F+4Tqrmou+ViDE0TR5mT7/1KPywrd/7hQIzz2AiAu3JmyXP5U/fvZP5M/c4msEGBApL+BF/M8xAho6FjPoLzFnW0fb70DjHSUHMNzDjah38hOWrAa/21UnW3GaQN1w1LlOHxmPYbTsCcZG3MFH0AGvuVbq3SgYYRjrWGzYKZGtqJe+LCSayGj6mlqXvflgF/rq1qge2jzil7hnG9Z534Yp2IpBP4bkiYH8Y8ubQ74l35Lv4D/nsyPEKXl7ZHF0zAX72GbMKc9iTuMYMa9jO/rHanqOnW4hfE6gvjnMmPP8GAb7jdvHsCfyOWC64yw436Wc/4J9yohSov0l8LN/fg3O12a77cBYaJKtptNxyLwY78DtH/t//Keb5c/+xO+kn9Kx0zeXGZFftCME59awudPtNKNc+xrUR+FpjU5jOv762tW3ZqYK3xk6y9lfZhEBS8izCKZ9VC4hADLXEIG8IeAuFT2eHEVZoxbaUdxrb4lDIKGz3HTBKsP+ktKCmDVcxmFsZK1s9kEWAYvA2BBI0/I+tpfYu8cBAUvIxwFU+8jJRyCc7KWSeSQrd4pj/smv8hQrQYs0wWpaDwtbsigTU6xSRnEz7y8TRcizPzambivZklsEph8ClpBP1Ta1hHyqtpwtdwoEAnIHvToNmUfwqdGj1FHca9soIQLRY/IUMZSnHISj7C9+6VOy+PLZQCRLYyMbRbHPsAhYBLKIgH9sm0mJsvgS+6hxQsAS8nEC1j7WImARsAhYBCwCFgGLgEXAIpAOApaQp4OSvcYiYBGwCFgELAIWAYuARcAiME4IWEI+TsDax1oELAIWAYuARcAiYBGwCFgE0kHAEvJ0ULLX5AAC4+Sokk4SlExqn+3nme+eEWmOw9K6B7MJZtIgU+jaQMzi8Sh5SsfRuD4WkgV0PAqW4TODKeQzvD3p5Skxyuhl2cYvMA/mxJwQnyU1I4jsxakRGM91JfXb7RUThIAl5BMEtH3NWBCIOaqMzknFH12lqd5JkOMlgnh6NM6eodXx4t+OgwNo1FlwOqc5ThM/M5wgFqr6xljm1LH0skm912vfkDT0WStXxu+IjbvQ9O5ZK1hmDxpPh+Dos7PSDuOMX07MCeNZx0Tzdmb9Zepfnea8OPUrOuNrYAn5jO8CUwWAMVrIQzL5ac2zbXnI9vPM5skJa9h495eghTzsffGZKKdFgrlcsJDHwT0WC28mYUYzuTaQ0j3LXTK3LOQpcMmJOWEcLeSJ5u3RtHmGeQFG84pxu2c815VxK7R9cKYIWEKeKWL2+klCYIyEPFGpsz3RZft5lpBPUn+bp/RrNAAAIABJREFUhNdOM0KeCbHN5Fq2zEyRrKTEZboT8qwNw7FsLLNWiNE/aDzXldGXyt6ZZQQsIc8yoPZx44WAR8jNVOmGfMOXetlJx77by/kdSJXslNCVlSCN+xOLG2RL825xLk9n4van1I5/l/u8SL2b2tstZ9wRs/cuI01zsqNyb/E10kjru6MpxBO9J75NvPTJm3cBz0hENm1H2uQgTtEY4SmwDy4WUZKAlOl5Tur5pFIj471O6vB6qfXaI2Qh8qV+9qrmldVXh2D/ECeN9lYnFXm0fzgML0VbBVNf+1OJO88TaXhiseDx0edHCdV3RZ5008ub8o9Y/HE3PXi9k+6eXdFfzwxlUAlwSEXw4v8ePx7MciVq12Ab7fj7HfL077AnxPfRv9/xtOif3E+ya5mmnbl3g4Q8GVbxKeCd7L2J7vFhkIaF1rveTA8fa+MAfknmqeCYrJKt8riJy94R8VK8I189vvf6rZO+vs5o87B2CWs3n/xnWwRz4VYn1To/SXMExOZAnUMaNkpku1mmWMGTjv1Rzds6mHScuQV16u/+FBfT3xh7ztTvxPmP1OfJxmgxzfEVa7NNje41Cebl0WOa4Zyaxhyrfa6W65nThgn7oJgyI8y3jVRwBjJaxy8Z9jcTgIAl5BMAsn1FNhDwJhFv4nR/rosRI29BcCbkOneSDhyn6gLQJLtCCV86esjA89xFEA90CF7CidNdMELIapSkuJuBpiBZ9ODzFi9voTTrouTfXZgdtuH/2WwClnFnrezGJGySDy5Q9bVuPaLPNhe/MOxF6pV0u3+LbkJ0RXfaIKkVz09YnAXOe0+IdtJnRTb7ABYU1utJke+ahLYJi+/2iCx2V97U5CAcQ1RSNgr7mvseLHp1SoqCJzexn78rT6IfuqzBXdDB2GVxwxaHdPtwcevqLfzajyJuFtNAPVMNp0Q4ODuG2PuDzwnVmMe3T+Mml3i5fd/BIb5QceQ+2A+Mn2uD5UpybRwhT4KVj7ib5VXiEo5vwjERgrtJ/ry+5Z9/TPz8c4fvugRj0t9eIfNTEMPIdqePJviEbbgaGmplC+YuYhU//j1DhW8C0Y1nwxZnrvAwcAhgkjrGlSnZtUnmbc4x0Y2rg683Z/rrZ/4totdFNzIJ+4w3n7lUP2wTFKhH5phmOKdyd26uKyFzrI4fxxKgc0us38Ao4hoJogQdfeaJyDZtu/E8aUo1Tdm/xyNgCbntFVMEgRDJSiKiF0d0DIurkt5kFtgUFvIQWYFvQk6bkMecSqOLhM67qQiTQRhdS4cujGolz4CQ+04FQpmGcXKQAvuM6ux/V3wa9+TtE7ze/NlnGYu+Jp1NgXtxQhJIS7/ZhxKTE7RgPFnxCLivfZ2FMmpV9DZRhoXcfEsmC2cyHOKIbxrkIkZk/CdD3q2JNjkTRsgDdYhhRXKVqN38N5n4OuWuw3YS5lPP6ptklkx+qpBkPjH7WwJJQsoTC/cZO3DK0ORtppPO6P7ytDTUS+Om7e7poHFjMolE3ByYREOeiaQmk3k7WlRzvDknVL4xFb0u+bzuH1/Ba1Odmo4G0wzn1Ezn2JDNfuipyhRZ/WdKMS0hnyktPeXrGTKB+awcrGDMghSzOjtH01HLT/CeuIUn+eQbSpiTLaxJLX0h7woh/LE1Jd7qHa1bJoQcDzSPWoMRNGJ/81vEPYuYlsfEMdPFwuiL8UQzxYYp0H5m2yYlrekQg0Rt1Vwr9VFranAgJbaQR62HoYS8VnaaFrtEhNyUniSVEMTKlQyHMUlW1KpsyruSTyoTTsiDWKkEw7OCJyhrCL6+DU0amMdjahLUsPkk8TzlSSi8MZkeIXd1F2lGholtYmulob7RkasFx6Q+Mlwmlby+3oPC6xjeCqOYt73x4jv5ohU80QYswbweOr4yJeSuIUVPJ9LFNMV6FpxTM51jkxFy3zqZoRRuyvOI3K6AJeS53T62dKGWEHf5MMirowc0ZROGtdinpzW1dR6xzEBDbspEvFXMJNEZTZzxi0S8xdi3UgZkKMbCLxlIVoxHOuQD2mpIeDY1OseeMS2ih0sCa45nzc2ozv4unTEhD2wmvCNa51Q3/nShpaFBIlu2pJDNuGWaUAt5KkLul7Bo//YkMylmhWQ4ZMNCbp7o0OfCkzzEbVUykKGMSbLiSr2eNrXBilUyC3lifGP4hbRRCPbhpNkjhkkkWUGZmfvsuDFpbOjifFyifXabRAwZSdIu4o3XvdBRR2IhQ33SkySbr1SE3Cc7S1BHr3xJr000b3u/180SCHC03plYyJONr8wJeVRSkjamGc6pmc6xSQl5YPP+9HQOpTu1KJQl5FOrvWZwaYM6WoOMBhcPbzJq3gS8aiXy5E6p3R1z+vGBmKGF3FsQvcUfCkr/MWnoxOlp1oOWINfpMWqFS0MuY+rfzY2Ab6OQwjpl6FW9U4XIdsex1K+xJCHfLrURYFgPJypx9IlenaMW80wXC7MBXN2yzyKouusETreG/jFuMLgLdVTPz7bxLIBpW8jD20odD6lHd/XpXICd+OeuI6f6MkC769aHZaOUQ3XkoRZyz6nMWwyNNgOxPLClQW417vM2Ltql6+p8Fs1McEiqIQ/d1IQRSr+zbL1sT6Ehr5VG6pT1FCcc3z1wtn1c65v6WvolmJr+IEE0sdrXuFEeD2m3bYF2Me+5ABIZxT5sAx4A3CTQjhuJuTE08Es2T12Adfd5x68jNiZHZFvEe5aLy5aAFjrudM7zbUi+VDhE2CRigbknOqY5/uvY5WKf4Dgz+vyOPbuk6XHDwOGbi/Ec0xSfaN5IMW/7N/ExYru9NoKy1hv+Qywy6uWknYhqyLdFGmQfnPmd/mY4UGMT54wvCZxepZKsONBkhmmGc2qmc2wKyYqnIXfWs/RkXTOYfExY1S0hnzCo7YvGjoBJNP2Wbl/EhM2bZfOzz8qzajGLObX43k8S7IsqQAK4XSKLnagg/CROhuLX0kY1tD6LTsABUn378LtddYjy4Vnv3Yl+B9SqTztvTZn4yFj8TOuwX64TfE8cg5CGnRHZ6r7Ti6bgO6r3MFTHTNf6VrdDUFAnCkNoVBO8dw/qFw0N4UYOiYYyCLfEmO/dvGuX1G1tcKKsaAQcL+pDmNOoVy/j2NXEJ5mjaWhnNPtXEEN/3/Nhb75zxy7Z1bRVHd6CTp1mFA7nfrNvuu8DcXVIQqCPoT2eRZ9m/9geWazRIZIm6wnBwTsBcTtabHPhYuFvf5bPsRD7x0MAh2SSjuh4CNl0BMdCBtcqGY8VyrWEx8q52cDKjHzjr3c4vp9/6lF54ds/dxBhGxkOwYmijpia86edweE6lPvfwfaKRu3Q5xvzFPz8GkPGpGN55RjgM2NRi/Qt0cg17jtVWuWOl1TyFd+m3Klu4vEfYswI6fOedjvxXOyXxvCd2Zi3N2/GXA/cvfHgj54Tm3NiUWzojOpsbLxuFOszezD/PG70eSMCVtI1QQGMOst700tW5tQDmAlvNebBVHOsEYVL5Fv47zv4z/koRphX6xsbMJU7Ducp15zQudL+cjwQsIR8PFC1z8whBEAgGiKIIhCIPNDUIA21W+KdmSa05OlZXia0SKEvCzlenaxChbZbgjaerDJOyHsTS0Um5PX2JVEEUunycxIqEOpEJxu5Ud6xzNuBU8uJqlBGmE7+nJpUHjlRmNn3+BCwhNx2iGmNQPikY0gZJrX2lpBnBn+C49WMFsLM3piLV8cfjediKWdOmaYeIScZTCLjy4GmG9O83YLN6s56SOySh4DMbjUzxXSyCXmLNDXslHqc1m43YrhnFxP7tEwRsIQ8U8Ts9VMMgcARu5Y+FzzL44+zczM3gx+/ST/e9Ekx3K6YRiSMKdZpbXGnCALxMp94WUbOVCU6dnJh/kuFymjn7dh9SSVdqV6f7t9Hhenkz6nRfmvnznRbekKus4R8QmC2L7EIWAQsAhYBi4BFwCJgEbAIhCNgCbntGRYBi4BFwCJgEbAIWAQsAhaBSUTAEvJJBN++2iJgEbAIWAQsAhYBi4BFwCJgCbntA1MEgcl2ggmBKZ3Y1gnQzSQV+hRpIFtMi4BFwCJgEbAIWARGiYAl5KMEzt42kQjEnGAm3anQq3bUmSfzLGfWoWYi+459l0XAImARsAhYBHIfAUvIc7+NbAkVAWshtx3BImARsAhYBCwCFoHpiYAl5NOzXadhrSwhn4aNaqtkEbAIWAQsAhYBiwAQsITcdoMpgoCfkMfSIwdSI8tepNJ2snLGUiXvlS2RiGzajhjBmoq6QbYwNfsivUiQQdmXllrj19bG0rYnjGfr3WukKnYkNbG0zM69sZjjvvTOblmjEhY33TWydsjirUhrbP7csEWakV77STc1tpMCmWVn8mcXgzgZjZt4COnom7Yi9XKqdNpTpCfYYloELAIWAYuARWC6IWAJ+XRr0WlbH5OQk/DWS61HqlHnOF02iffOWtkNch7LpFcrO8G+n/YSA0U8QkvQHFJbm4gM7w5J+OERYC+5gv7cJLu0XMEsnP6fg06dwWx/3s8HtjTIrSTn/AQJOssUdCwN2WB493H/YT8WAYuARcAiYBGwCOQeApaQ516b2BKFIuAS8rodAkYdmu7XR3KDlnDvmQkt5NtF7eoJCa77d7NscVFWgpsGNb3DQq4PxiYi9nO6hLwZpFst5rSQu5sCH3lPWt7gpsB2LYuARcAiYBGwCFgEchEBS8hzsVVsmUIQ8KcbDpORBEluTNYC+7dHjMeVkDsymframGzFEnLbmS0CFgGLgEXAImARSIWAJeSpELJ/zxEEDOtz7U5X9+23WieK7e3IWcSRkkgiDXn2LOSR7THduCXkOdJ9bDEsAhYBi4BFwCKQwwhYQp7DjWOLZiIQ4tTZtCsq4+CVcZIVV0PuhUxUoqzOmmFOnaMl5J5mXAsgefW1bpkcuUiTOnkuimnccRmt9Zsa82Sj4YDqbBrqVMde58pb6K5J/bfqyJNKVrwymKcI1MRvkkZDJmP7k0XAImARsAhYBCwCuYmAJeS52S62VD4E/HIVRjLZHlksGmDEJLjuz2C8MrItIg07I7L16ehF+rsn3CglYLqya0+dbH08epPsNaKlqJNn8Gcly4FPNLKJQ549nTevijqa6p92SR0indBirmTcLKuKzGORWPjuXbuaZCtIeNCpcy/I+UafkydI9xOLxfkV6rQLddLXOGQ89hpHy+47LbBennacWQQsAhYBi4BFICcQsIQ8J5rBFsIiYBGwCFgELAIWAYuARWCmImAJ+UxteVtvi4BFwCJgEbAIWAQsAhaBnEDAEvKcaAZbCIuARcAiYBGwCFgELAIWgZmKgCXkM7Xlbb0tAhYBi4BFwCJgEbAIWARyAgFLyHOiGWwhLAIWAYuARcAiYBGwCFgEZioClpDP1Ja39bYIWAQsAhYBi4BFwCJgEcgJBCwhz4lmsIWwCFgELAIWAYuARcAiYBGYqQhYQj5TW97W2yJgEbAIWAQsAhYBi4BFICcQsIQ8J5rBFsIiYBGwCFgELAIWAYuARWCmImAJ+UxteVtvi4BFwCJgEbAIWAQsAhaBnEDAEvKcaAZbiCACx48fl9dee01/PXfuXKmurrYgWQQsAjmGQFdXl1y4cEFLtWHDBrnllltyrIS2OBYBi4BFYGogYAn51GinGVfKP/iDP5Bvf/vbWu+lS5fKuXPnZhwGtsIWgVxH4NprrxVunvn50pe+JD/5yU9yvci2fBYBi4BFICcRsIQ8J5vFFsoSctsHLAK5j0AiQv7yyy/LV77yFa3A8uXLZcGCBblfGVvCaYVAaWmpvPnmm1qnu+++W1566aVpVT9bmemHgCXk069Np0WNduzYIX/xF3+hdbnuuuukvLx8WtTLViIzBEZw+cjIiH719PbKpSutcuXqVRkaGpL8vDwpyM+XPPeR/Hd4ZAhfuH54RIaHh3HfsP4VvxL8VnATrud/Inm4v7CgQJ8zODgk/f19euGsWbNk0aJF+m8+nu99urp79KTm4sWLuFmkoKBQCosKpaCwUJ81gvc573TK6334tzz8qP/iiyVh+fnO4uIiWbJkqcyDLIt/OX/hopw5e0b6BvpRtkIpwt+Liopxv/NMfYf77Gi99bkoJ8uA+g4ODur3lHqVlpZIy/kL0tXViXrm43nFeB7L69SL1zvYaJX0wyIqtsCGX1UVFTJ79mypwL9O+WMflunDDz/UX3zjG9+Qv/mbv9Hv/+3f/k1/5qempkZaW1t999kfLALjjQDXjWPHjulr+P3Ro0fH+5X2+RaBMSFgCfmY4LM3jxcCDQ0NsnXrVn38H/7hH8pf/dVfjder7HMnEgFl2IleCMJJ5upQZ3zlycDQiHR1d8vb77wrr7/5lrx/+KhEzpyV4aFhqamqkqqyMrDwISWsgyCx/YO90j8wAFI6AILt/KtUkzwS5DofBJckuKSwSArwy+H+Qent6sbLhmXZ0sVy++23yR133CFr165VqVRBQb60tbXJ3r1N8tIvX5V333tPTp06JWWVFVI1q1rK8W8+SCuJ+CDe29/fr997xJyEnuS2KL9QivMLlIh3dnZKIUj8TTfdJPfff5/U3V0neajnq6++Kq/ga9+B92VQhmXOvHlSiXeUgkTn9YPAoz4DqA83Gx65Z/mUOOPZrHd3T4/MX7hAblqzBhuFAolETsqvDhyQbmA4C8SYxLqMmOHDMurGAO/mpwCbFX4RnwpcM3fubLn5xtVSBzxWr14tc+bM0XeZm5S//uu/lqeeekrv5wb6j/7oj/R7S8gnclDZd4UhYAm57RdTDQFLyKdai82Q8lpCPk0bWq27CRm5S8Zptc0T0GwZBPlsemef/MP3doJYfiB5xSVSiK++3h4pw7+zq6tAxkEsYRXu6+mWnoFekNZ+EM1htfSSdJJAFoKAq7WZFmJ8P9jXJ13tIMa4aMXya+SuO++UDXesB5FdLfMXzNd7SJzfeecdef311+Wtt/bKsROnpKSkRCrxznJYiwvxvCFsBkiElYjjnbQ4kyzzfv5LKzoJ+Qj+Ntjbp9br2tpaEPH7ZWNdncydN1feffc9efXlV/Cud6W1vU1JePXsGiktL5Mh3WhgUwFr+uAAaLo+HyRc6wTrPAgyKil9ff1qDV+9+iaZt3C+XLx0SQ4e+khOnz6tFvzZION0jGb5B3TDgmfRms9uNsJnYeMAMl4CfKqqKmXlimvkThDx9bfeKtcsW6a/50c3GMapQSJCfujQIXnooYf0ngcffFAJuv1YBMaCQM/IIOaEYSnk5nEIfZEnXXnYDA/gh5ECdOMR6c3rlzacoF08dU56hwbliSee0Fc+/vjj8o//+I9jeb291yIw7ghYQj7uENsXjAYBS8hHg9oUuEcJORZQ40NLuLJnJYfUT1CWwavypaOrV/7pB7vkF6+8Bot0jcydPw+SiyL5FNKRk8ePgQQPSllJsQxAbtILSUvfcL/zHFqlXSkJry8GEaVIo6ejS7oRGaS8pFRuWbtO7t24UW5FZJBrV62SypoqWOhFOvH3A7Aqv/SLl2AZ3yunIqeUhFZV10gZpFN8FqUalJWQ3NJqTXKbh5tJvvNhteY7abXmdbRO94OMk9jed9+9SlApU/noo4/k+eefBxF/Wy6dv6Qkn1ZsEvECkP0B1I118slfgJVuMCA7IZvu7etVOcyN112vEU4o5zn40UE5/Mkn0gdM+LwaSG9IxD3LPcvMZzobhgJHGkOM8M4FkLnccgtwuWejXI9j/lk4hShw28azypuylUSEnPjddttt2hSbN2+W3bt3T4HOaYuYywhww6udHmN0CP/mg4xTwsXvu7HB7Dh/US4fOiIXDn0iV840y+LND0c3hdu2bZPvf//7uVw9WzaLAE96DbGjBcQikCMIWEKeIw2R9WJwUYXGWacdWI75hW9BZyWPVmVHNA7yOCId3b1y6uyn8sbed+Ty1TZIOOZDxwxfAhD2CxfOy9633pAjhw9LKQj5iGupzoOllxppPqYC5JkW6mH8rb29QwZAiudWVcv69evlToboW7dOVq1cKZWVlUpOu/t75ADI7M9+/nNpanpbTpw4AUv7IP4OaQysxoWFJWoRp/abUpgh/Ovo1R2reBHe5emuSRr68D5a2WkF3/TAA3L/ffcpyW1uaZEXX3xJ3njjDTl58qTeU10Jqzg16/iegp0+Pp91gkyFshTWhxZxx9pfqBuBHshTFi5cKPfWbZRKkPlDhz6W/Qd+BY07yX25Po/yFOrkWcYBWtjxTGKrRBzPIREvg/Wb111zzXJ5ABuGW0HIlyxZLCX4m5LwqLrc2+vEdOSWkGd9gNgHJkJg0JGyDeFQaJCEnNIt9OmLJ0/L8X0HpO3UGcm7dFWGO7t0XM76zS9bQm5705RCwBLyKdVcM6ewlpBP07amk+UwnCcp46CFC3ZryjKGaZqmphuLbFtbu7S0XJDzIJbtWFwHYRkrhjyF0gsSSVrFW9uuyv79++TnP39eSaZKKkiKQcarQLBJXCkluXrlipJRWqRpDd94111y/bXXyUJE/SgrLwW5h04d15HM/uRnz8mb7zTJyRMn1epdBetwNQg8rdHcNNBaPQjNNeUx6mCJcqlFnBISlKuYhBn/9kMO09HRoRKR+x+4Xz4D6cYa6MVboUX/xS9extcv1MGM+m1quvkeSmpIIgYgfRng8/EfsaAEphDEOB96cL6DUpwukHwSbkaO4HOPHz8h70JacwLknu+vrpnlPBMW72GWFzp5/ssye5ITxyJerJbz+SgDY4jfB6v4qlXYoMBCT59P1s2xhsccW4O90hLyaTpOc6BaQVthH/rwMLoif1+I8dj2abP86uVXpfXQcVnQOSj5mBfaBzqkvadDujEGr//Db1lCngPtaIuQPgKWkKePlb1yAhGwhHwCwZ7AV2nUkyEQcso5wPqGh6kTFzhjDsmV1jY5feZTuXS5FSS5P6qTpvSkEISU3JDEmAS6o6NdDh3+SH70ox9CmtGrYfWoDacmvAskvrOzQ8nrzTevkYcf/oxsWL9BlkMyMgfabB51k3D2w7p2+PAR+dnPfiavNDbKyTOnpRfvrYaGu7KiUq3H1GxT6kGNeB++WAAScI1CwqglqActzbRC9yEKSwfIMu97aNMmefizD8tt0GCTxP8CYQB/uuen8sknR5XYM2IJSTNDs5FgcNPBd/P5LDdlIhoFxt2EkKD3QyfOSDOsC+vUDoL/wosvysc4JaB8pgobgEo+swwbDdxLyQt15wW0JLoSFcpT+MwKbFpKQcZvhLPmpvvuUdlODYh8sUphKGfRsws8h2QcJkl/cJVoj7GEfAIHzwx7FccFx573GeCJEXxHWs+RiL8iLR9/IrMLiqUYDs+FcMzu6e+Wzv5OdNkRKQJzX/oHv28J+QzrM1O9upaQT/UWnKblt4R86jRsvIumqsIDH6V3KjdhVBQSRlrFe2G9bYb2M3LmnFyFrGQIBF3yEAWF0VCKCkCyYRmmoAXhDCkfoYSjF8SUYfwOHDwgzz33HIg9LeBLpA2h9bpbO6QQJHnDHRvk859/FLKUtbJw0QJYqykHcSy9tEB/Cuvac9Bvv/DCi3IMiW16sNBXQeJRQc00HSVRDFqraWWnNIWEeMh12CymNAUWeEpUGK2F19Eizqgta29eK0985QnIYm5XGcm+ffugn35W3sW/l1uvqiW/poYhBMuV2NO5ku8g2VDy4RFxPJ8adBJoWtx7UT5uOh77whdkCaK/vImIM4yxfBFZMotBwKvnzHakN6gjn6lkHBsBfoph4eZGhVZ4vp+EfcH8BVK3sU7uwanB8qWLpBySFa/N6LOp0iEl5PytJeRTZzTmTkm9ecHpS7GPHoYZH/07N9ve7xyZuHtKBMdjjItW+EZcOX1WTr73K7nw8VGpHsCmFadYnR2tcN7EZhlK8mI8qJK9lZtJOjL/p9+1hDx3uoMtSRoIWEKeBkj2kolHwBLyicc87Te6K6e3gHKB9WKnqMAB0RCUePND4o1vaQ2nPIWWV0hBNTzf2XOf4qsFZLZLSR+lGZSmUHaiUUq4JA9DvkFiSTI+0If7+qQN1vGWlmZpRIjAyKkTbqzxYZVaPPqZz8sXH/uiMGEN5SAlsEAz9jitbbQ8nweBfR4W8Z/u2SNH1PGxHyS8AlbxGimCoydlInSGZIhBEgGGGNSjc1rGsUlgmYoRF7y8tEyGQdTbsQloh2V/LYj/N7+5FZFJNuC9c+TwkSMaWaTxlVfkKq7Jxz2zauYoSSeZ1zCJXhhDaujzNGyEknDWnVZ2vp8hF0n8v/LFx2XTQ5vkAGJ+PwMHyZORiMpQ5iEUYQ2ey+ez7P2wlA8CM9j11UG1EJuaEnxTAoJSDixoRV8FB9ZHsVm5cfWNMgs/c9PjI0jRH1ym5IWNDOkg1kKe9qiZcRcymiZ7EAzWThx+nQ8Y1Adj0flW/8Yxxs8IxqnG2Me4KkSY0CH0/6tXLsnJgwelBc6aPSfPSFnPgORjgzqI+aMHIU47hnsxLgulEpZyPmu4EJvzG6+T+TfdIOfnLLGEfMb1uqldYUvIp3b7TdvSW0Kew02bgpCDaTLkN5db0ELHYZOxrml5vgKCGUHim5bm82qp5jUFWExLikudBDgaMtyh94MgxrSKDzG+OKKJ0Ap9Hkl5Dn38sRw/cVzOn+cz+mTFiuXy6KOPyIP3PSArl6yQOYifTWtwHhb4ISYIwiJ/5eoV1W//8EfPKFnuhvSjBGECNaoJLMa8pg/WespYaGGmPpwknNZ2Egd1qCzKV1JL4tsDWQyt07UrVsjWr39DHnr4IVjiFyqBbmj4n/KTn/5UkwiReDN+dyWs4vmFdD5lvHJKSRCZhbpuPIvhBoewiWHoQY3OApwYmYUOoXeA4G/7rf8gw9iINPzb/5Sm995F5JkuKYOFfTaeWQ2Cz7CFg9D9EM8hnCTgR1Wa0MGV5a7CVyUs4PPhFMu459Se80TBk8tAcntOAAAgAElEQVTwmrhP1NffjeGeoDtaQp7D43SSizbg7GNV7+0Rch6AkZBrlB8NW8hkXuTgPIXixhnjABe3XWmTD155S7qOnJTCq60y1N0hvYNd0g8iPtQLORs6uDpSww8EQU6lv2hEVt22Vq67916ZvfQaKZ01R157+11LyCe5D9jXZ4aAJeSZ4WWvniAELCGfIKAzfY0nZXAPmKPHzMaRM2OIa/QRpdUMDzgkVxEl5RhI9OXLiIKARbcUFmbG0y4tcSKhOM6DIKZMVAMCPoTjaHVwhD68u7tLpRaUbJCMMwrKZcTZvgZE/AuPfQGyi7tl/vz5arUuBan3snSyDJdhnWbCnX/51x8gIgusbCC2ZbCkz2KCHERh0fKB+GsyIZBwWuVo+SZxpiad+nWVpjBsIogEHSqvXL4is2FR/81v/oZ86UtfkiULF0knyvj8Cy/ID37wr9gsnFDNOZ06ScZJ/PuoEXdjf3vPJ0lxkvrwNACOq270FBJx1vV3f+935SZovJ/54TOyB7IXxhbnUfzcRfNVK85yjaCsfX0MvejEFWcyII00A6shY64zAk0NSPs6OH9+/pFH5MYbb9Sst7TCE2uS8WD2zUy6hCXkmaA1s65VwZRJxrk5JwHHL2HI1s+wbpqRcYCRf/C7DkRPervxl3Lk7f2yYqRMFnbD0bkTJ2IDrdJZhPlgaABjvAQJweC0XFCEDLDtcu3dt8vKL98j1cuW40QIG9/8MskfzJc33n7VEvKZ1eWmfG0tIZ/yTTg9K2AJeY62q7JsV6BiaEFNXegALeK4pL9vUM4ibOFpZNa8cuWqkj+S07ISWoGdBDMF+XCc9DJGUvsMYkwZyQAs4iTmlHisXLlCrlm+TLNHDlDG0d4OEtqHaCoVGrubpFaPxvHFbJgk1iTEP3vhJdn5Tzvlgw8+VEs7iejcufM0jjj14JR3OEQc+nTq2nV34VSKZSuGtboUMhaGBeyGRfzSxWZ1hPwmiPgWWMUXLVqsz6VO/L9/+9vyDvStJPQk4pTLRB02mbQIvych59/Vsqf6cOdL43zjb104AeA7f/3rv453/Ka8B2v4X/7lX8onRz4B+S6S2QifOAtacR7R8zl08iS5J7Gn1Z6WdkZWYQKkMlj9S0qLkW10iXz+oc9IHaLLzMXmIGgN92KLj7a3WUI+WuSm/31RSZtOGd4G3clCQHkJOy5/P9DRKR3nzsvhV5vkDJJ/zUbfnt2fJ/1w1LwCq3jHSC/GC8YjoylhMz2A+aMLfXvRzTfJhkc+K7OXLxUMEDyvGOOC8itsUns7MC4/tIR8+nezaVVDS8inVXNOn8pYQp6jbanH0NRWOw6DjB3uhOjD70AISWjbuvtBwlugcz4F63aPasLLYL1W2QcW4WJYcRmlZJj6cNxB+QYJdjSJDsg0LcuM2b0QaeDLQOKLNGV7TKvuJbZRS7x+Ua6OjQCsxa++9rrs/B//pFk2GX2kGFbiakhTqJcm+e2H9b2XOlSQab5fI6m4IQGVjKMOFWXlSuCZ0KeluVk3IZu/9EXZ9r/8ltTW1qrF/BgSE333b/9WHUs7QR7KKhwizggqrCst0KwXCT/fNKiFxBE+deIoB63+LHMP5CkDXT1yH47b/9Nv/6/QeVfJX/3Vf5ef/OSninFFeQWcMBdJSQVS3gOEPlgJ9SQBGnSGYOTmhqEZaTFncp8yyGpqZs+Sm25aDav452T19dfr6YGXPTTYs6yFPEfH2jQolpvKRzeMHL20hPPDsd/V1iqfHj+JaCmH5dLBo1LSjuy7OE0b7oVcq69buvMh7YKaij4bhUOQt2CzWgEH7dmrVsiN998jc69fKQOYF6AqR+ZOnAoxY293q5w/eUhazhyW7llrLCGfBn1oJlXBEvKZ1NpTqK6WkOduY6njlasB5fEzl1hqtZn2/RgW2NPNl9Q6TmKq0VLwxSQzGvIQX7SO0YI95BJLprrvgi6a1mbGC78eBHLu3DnqbKhxvknzKWV2/s8HzAAWcC/N/Ysvviz//IMfqMWaJL0cFnRqxKm3ppRDST/027TAD2JD4UlqqDV3MnsWqAWc5e6FVvVCy3kly5/77Ofkqd//fVl70xoNv8hsmP/wD9+Tf/j+9+Akel4T8DBeOa3v1ICzbk79GBnG2biM8ETADY+oIRNByinJaYU+9sYbbpTf+73fQRbPe+SZZ3bLn//5n0Pac1mjpszCs+fAabMUGvsebC40OygjsqD0qqOlRpeWdlgIy1B2ZuVkUp+HP/OQbKy7S3XmGk9cMfTiimevb1kLefawnI5P8gg554sRREZhf736aYucOLBfLiB+fje+z0N0pVKe+ED21Q9JWS/6d1855GzlJVKiQZnyZU7tNbL47jtl2c03y6wF8zCeYAlXqRdnB1jZe9vl9JH35OLRt6VisF1K4UtxYcVXLSGfjp1qGtfJEvJp3LhTuWqWkOdO6wUTdDgE3LFWM4HORejCGTqQEUzyEB2hrLwaFuRS1UaXMjkNrmHEQRJuhlwZQNxgZrrs6enSmNxUla5cWQt98/UaelCjseC3BSDKSr81LrZ+Y8TDdqzx/XDEPH36jPzpn/6/yK7ZhEWaSXxgsce111xzjTqVkog7Mbn7YaHDb1gWWvRpsVMLv6hjZwWOw/mui3Ac7YIs5vbbbpc/fOophDDcoJuKgd4BWMOfl//vv/03OXbyhCbhmYONwxykm2ddC0GQKbkhGXes9rE4yowgU0ArNp1N8XuGaFT5y29A/rL1G3IaEWf+n//8n7UOPG2gpX3RokUqe2Fin4FefPF4nyQftSK556kBre0leG55RQkirsyV9bffpmT8+mtXaUxxj4gTq7FYwhP1RkvIc2ecjndJXKGavsbbFpshDU3ZGn/vXa//MiLR+UvywRt75fRHh6USYUsLIFUp6OmVEYT07BrAXFCAcySMj8qiSqnEWGLm3IrrlsuNj34W1vDr4ag5HxtrjAfGEIIBgBvoYfiYnDt6UE7u+wVI/SVk4oUjeH+7XO3okf41T1lCPt6dwj4/qwhYQp5VOO3DsoWAJeTZQjLBczyBZ9A5M+TyqGzctYYzYkpnT780N1+QM2fOyFUcPTOTJC26lHLQalWQx1jdkKXA+u2FL+wD+XacNYeUuJZASrICli9qxCsox3DYo1rblUCSlOP/nIgtDiHX/3Tld35JSczTT//v8mrjqxpekUSVJJuW5B5orGlhZtQRvpeffDd6SB4eTEJNx0dKUyhfaYPlu7enW1bD8fE3tmyFZfyzmlKeUVGa9r4tf/t3/yhvgTDT6l0Kq/scEGBa4R39OaKnoH50BvWSmXhZMSlfYVZMEuJuSFuIxwP3PyBf/7Vfk3nQhf/Lv/yr7Hrm3xGP/Tws+rCIg+Cz3JoRFGWmDGe4j0Qc9Wa5ldjjmQy/iPLVQOJyzfIlcv+9iKBy152wile7GUQdzPKYCClwspCt3mUJebaQzO3n0FEaqhFENHFOxBh7qIjjyXXO5JAcpGM3nTM5drljxzwxjH874D/ywRtvydHXXpVl6L+VkFq1Yx/ehvHSO8yTJMjKMEYrMR9UQR/e2tUqlauWy+1ffVzmr7tFBktrIPnCyRNCg9LyXUK/j85+6b7cLPvf+rEMXf1Yrl0+G/NKHowDvdLK7L55fTK7zhLy3O5VtnRBBCwht30iJxGwhHycmyXqceUssNRRR0kb9d0gqJRy0FpNfqxp3UFM29s75VzLRTmDbHk9kHUwigc13rQga+p41YY7qzR15n0gxcy6qc5bmulyGCSyBKEKr1Etdinu9T58P23brnela4Vz9OGxj/F8/IGhD5966g80LnkHLG6LFi9AJIcCab54GfHKu1RCQsdQEmW+m0TckXg4SXJI3jvhTEkr+qoVK+VrT3wFIRQ/rxZqylYOIwvmv/7rLtmDJELtuIYWa8pgqrD5KHCjojBMopJn4MOtAuvK93pZNul0yoRGJPLXXXetfOPrX5c1a9bI+++/L3/3938vH354UB01a/BOEvFSkGxeS6dTymvouMmoFAzlSGkKY7WzHNwALVy4UNYjy+Z9996Njc1KJeqJtOLj0aMsIR8PVHPvmRoGlPOEG02J22XdEruW8GGOe5jFudEmIR+A/KS9+aIcf+eAnN3/oRR1dCNW+DDmjMsg9b3QiPcjHCLCiOLqEoYDRf8fqS6TYviMrINEbPGam2QY8wTHJ895SPBHkH2zFyEPL50/LmcPvSwdJ96QxYvmyEhRubQiu28HsvP2QAZXWIr0QIVlMnvdf7QW8tzrSrZESRCwhNx2j5xEwBLy8W2WKMl1HQ1JAEnk3DXWtVTD6gs2Tgvx1bYOOXO2GcT3gpJEJtyhoyAdNplRkzJsEnCP+GrIQsbaBhFmTG2S1Lmw/F5HR80F0IeDsPLjvVPJuGe9DqT2Mwk5dejq0AgC3Axny1eQeOfHP/4xNgrtsmHDBrl57U1y5NhxeeW1tyADgTMmPiTXxXQKBXugpboSVm2GWuzEAt4J7fo8aL8fe+wx+eoTT8gyxOfmBuJTaFufffZZWK//RS5AilOEjUc5Ev4wsQ6fwbqxHF6EmGGUh9Z3Zt8kAfcIOetECQvL8PjjX5LPfhYp76GZZXjEPUhOxBCHVbOqEYaxRkMZEgeGMOQ9fAfvp26d2TYZgYXvptWeWFKS8+CDD8oGZAWdheRGURnBOGjFE/VGS8jHd5zmytM1OhAVYzCFqxyFDtbocLSaM364Jv/hWIc1/AwSbp0+elSufvCxVHT0weESp0ZMWIXU9n19HTCvc2MMSzciBxUgK28FwoYWrbxGlmxcLwshWysur8RzS/F8bEDx7EI6X/d3yqXTR6Xl2D650nJQyorapbIUDuRtPdLaMYQkQRgn5ZDHYVpp64EhYKhcVt/125aQ50oHsuVICwFLyNOCyV400QhYQj5+iHvaTs+aq5YvOgpi4dS064xpjd8N4OfLWGBPg4hfgQUqHySW8cMpSyFJJH1nqD0SXUZNoJWYX0ziw+eRUJKYMqY2reHz5iGjpEonHJO3R8JJyk2duimvMH+vWTT74GwJR8r9+/fLzxGP/NSpU3IzHL3oCEqCfPnKRZDsXjl64pS8/d5+1ZJXgejOhVW7GEL2YliZafmmdp2RXD772Yc1ljityywvLe6vQP7SsGuXxjzn+2sQc7waUpJCRF7xUtPTok4yrtFl3AgtRSDjGrfc3WwQS5LnO++8U776a1+TCli0X3mlUf75n/9ZTiBWOf/mxSqnJZDSF99zqZPlhgckvARacZ4m1MBJc8nixXLrbbfJvffcI8sRDpLSIEaPUadZd5MzXhKVYK+0hHz8xmkuPZmOlhy5hWDhum2nRAX9bYB9FH2z69IVWMP3S/PBwzJ04ZIMYdNZhnmgAIm7OvHVj9wDQxhfszCGinGC1TnSL6WL5skKOGrOv/UWqVy6VAqw2eWHBB40nC8A+Yc0LnJQjhzYK6WD52TWyAUphsTlaveQtPQgqtIwpG/F2KRXVMn5VkhhOgtkzS0b5fq1t8rZ5mFLyHOpE9mypETAEvKUENkLJgMBS8izg3rQIZNPVYmK+3i1OIM4Un5y+eIlWMBbNIRfMRwce3A83NHZDZkEYoeXVUBvXaqyCXW2ZEZIOi7SWRI6cWq0GYaPjpN8A/XhS7HIMiPkLFiAPYLoRPpw4xKrsyYW+AAhN2vuWMcduQyzYH788SE4Vu6BlORjJfmrkTiH5aAjplqV4eRVjE3DacQ1fvGXjWrpnw0yvgwOkn0Ip9YFokASzGyVX/vaV5XM83MZyX72/ep9+fcf/UjefPNNJcaUhdASrUmBYPXuA06MzuJpu6ml8eKKM9QgY6A78hQcx4OYc5PwBKzua29eg6RIJ+V/gIi//sbrGj+cchM+m6RcwyPSgkiHTVra3ZMKTUhEeQoIeRXaYz705iuQGfSBB+6XW2+9VbXvDgFXQPV7L5KKJeTZGT/2KQ4C3ZCCUK5SBDLNU7AS/ovssJ3wu/jwrbfkk337pbitS2rgqlHaA4s2TsXa87pwH2Rj8BmpLi2XksoqOQcfjXxk0r0FG+Hld9wueXNnSV4pojGN4BSonxtzWN0ZUnygT7ovnZCP9/5Uhq4ckSVzEUYUTp6XOpDsq5NRmvqkqBQZgecUy3l8HznbKdddu1E+8/BvSc2c5VJQkid733rHEnLbgacUApaQT6nmmjmFtYR87G3tkfGYFMSRhZC69YJIMxZ3Gxwy22AFP3v6tLS3toG0YqFjQpyqStWNV+D4uLS8CkQT0UGYUZP2MSXxjIENEkknTVqL8Txqs6tw3/z582TZsmXQboMwuvIJT07hsEZ/3YLl9OKK8ypa2knEjyOKyz4s+h9//JES0OXLlytRbkW0Eso+SED5czk2ArTlfYBIDm/sfUedTavpbAqCXI2ybVi/Xp7YvFkJLRPoXAWh+BiWcMpHXnq5US5duRLVZ5M0e/HENXoKyLJaBvGvt5HwdOIk1kzrTewYHYU69I0bN2rZXkAGz2eQafPMuXOIhlIOKzfkKXi2ly3TezaJDk8QVOPOaDUg49S/z4acZdmSRSjzLXLXnXdphtK4BD9j7y6jeoK1kI8Ktkm7yeeOYQxFd9/r+ECEjVFmseXGGBvxAcwRg4gZfqwJ4/H116W4u02qsFEfRCz9fPg78KSNsq++kW74mORLFTar9K7oQd+/DkR8LaIAjUDnja0nDAN0rgbR58aS92EMDXReAMF/WZqPviXL5mBOKYUTOUKqXriE2OUjVXDyxDifxU3ysBw53yYFs1fII5/7uqxYfj3GD6QuFLpgjngT+QgeeughxXrbtm3y/e9/f9Jwty+2CKSDgCXk6aBkr5lwBCwhHxvkYSSXTySZ7Maid/bSeSTvOaM67DxYukgGS7GoltPSS4twoRNWsAC/K4UFqwCOV/TrYhZMzaaJ42hNDgRyzvB7zAK5ePEijRrC2ONKWGkKd6N7+Cy2BiEPllMTazNRD8rTAWfLs2fPykcffSQnEGaQC31FBZwp8T6SdJJdfvgznSFJUhnL+BAyW35w6AjiondpJs/l2BzcvPpGTZJzJzJWVkJv3Q5N/Mewsr/S+Iq89OJLcvJkRE8CyvH8ShD3IkQw8WQ3QyAZ3MZoNBUSCGbExLtoQeeJAcM5EpNFkObceecd8tgXHlONPTNtPvPMj+X9Awc0M2gViHg1U96DtGuMctSRSZFUiw6c6BRLMs7QiFWw8pfjeH8Z5ClM8LNhw22ydu3NjrUeFnTPij62XjL2uy0hHzuGE/kETeLlvtAZ4Qb7hvyEP6tbtTtGvc0xZSQ9CFXY0nxOTh36WE40/UrK23qlCr/PH0aoQVi0KQ/TEyR8x7j/hfkDUlxRLEVw1Fy6/g5ZdXedFM6ZhwgomFdgbi/QUx1m2YWfxXA3TuiOykVoxK9+iFjipchjUAkpDEIiXsZ7+gbhRZEPnxUQ/J78PrkEsXhfwRK5445HcQJ1Bxw5ISfDZgF2dA1xegqymfPHIpaQT2Tnsu8aMwKWkI8ZQvuA8UDAEvKxoerFweZT+D2JOAksHRRPnT4lH0eOa4IbZq8kEZ9dXQPrMsg4vi9B6LH8AoQvU10z72cmyBJE/YC0ArIUppun8yIzYNbMqlLCSzkFyaRDwvWljnVc1/tADOwAITdJ+TA0od09HVrOY8eO6RfLTYsyP62tHYjh3a71Yexw6rsp3SA5HgaxPXjgfdn3/gdYwBHNpXKW3A6Hx01wfHzgnnuViLd2toPcn5QDIMk//ekeOXjwQyXEZSC/lVWzUPcy59jcdRz1NOL8ZSFjMOLDd1HXzQ8JNTcwN0OW8uUvfxkylevk+InjmmXz5Zd/icQ/VzVxUAVCE5ainNTB03rI8nvP1s0LY4lTn4/NTCXkQXOqZ0nt8mvkdljy65DgZ978udHkSJ51fmw9JDt3W0KeHRwn6ilOjH6OT+eNznB1+rVm4AUT5/aTG0g9scHPXTg5O3X0iJw9eEi6T56WkqvQh0NCVgi/EYbh7OVYwQa9mIl68NU90iclsyqkZt0aWbhurSxffbMUV9VocqwhzBtK+xHCUOk4Nrutpw9Ly6E3pffSJxhQnRgDhdKFTJ0dzFOAOWcoD5K5irkIYzoglxCTv3zp9bJyTZ2su+lunHyV6UkeI0Fxk9rSdlWef/d1eeHj9+V/u/0zlpBPVMey78kKApaQZwVG+5BsI2AJeWaIxifvwaKKhbIXCyUjkNBZkbKPM2fOgiRegfzEIZbM7FgNIjoLllvGtWb2x0IsnHl5TvjB/Hw4QSLrJsk4vwpxDZ0T54Ig0iKuFl9mzfNIuFdsl3TrYu+w8hgLoE3M1Y87RIDSlGG1up9v+RTW6qMSORXR7J20VNMyTWkKwxoOYYfA380CYWU5mFaehJyJiBjBJXLyuBz86BBT58iam29R2cgcRDghcT577qw8A2nKL15+WYk+o78w9CFT1ZfjOYzXDSNbNLGPWgs1XCKzYSLJUWmxRjqhhZzhHGnpvvHGGzTSyf0PPCDNcDZtfPVV2Y3oLMfxfMpYGCKxElZ3Zkaik+yAhj8kGaewBlZCOpqChDOKC+U+Fbhn2eJlsm71TVIHZ9DrVq1yQkNGY7E7AFsLeWbjw17tIMA44UETuRNuFE7cPJni94yoQr8GEPHDcIz+BBvc/LZOKYZMpRIO05Uk49BodyJ8IRP6UG5S7m3YsZlntJTFG9ZJzYp1Uggi3o+5JL8Azpeg+gXDGGMD+ZCrCMbzRTnx3osycmqvzC9BMETITVqhN+/puYrnIpkXoqyU1SxAKMNCOXaqReatXC3r7noQ0YVuktmlC6RoBOESsSEYRDD0AZD1lz7YJ//49ktyaLBNLiPJ0O71X7OE3Hb8KYWAJeRTqrlmTmEtIc+srU1rK+9kDOsrrVcQvu9TEPFjKv1guD0NyccMk8jsSBLONPFVIOTUU9MazsWZFvBCxiBXq1MhHA6xUMNSVoFIBvPmL5CFixZIZTVDB4KI094VsIB7R+KxGnhxXdygxdSxe4ScYQHxPqaKZ5KhkyjrlUsXNZoJSWcHrONXsIFgqEUl4rDIU55CEk75Cv9dDkvytauQyQ8bjBEs/nSqJLnm9RoDBq+9CIfVf/rBD+Rvv/c91c5T+sEy0NJNDBw9twZc142M7iFYf9V0Q8/NWOtFIBJubHA6rDLKyRe/+EUtDxMG/fi55+QNOIRSEsTILvy9Z0nvA4nhhsYh4k4WUpJ8ZtNkcp+yKjhtQnu/ckWtbLj1drkDWUIXwOlzGJZ+4pxfGGDkmXWPcbvaWsjHDdrxebAe/7iSFPoC+yzkOL2BT8gIMtJ++Mab8tGrr0lRZ4/Mglyt+EIHCDBOzUqR8Av7w7YrlxDmcFBmVZaDlg/KBTh9rrq/TlY/8oiGMcwHQR8C8WbmzX7ERBxGfy/Gu4rx+kHkMjj0+h65fPBFqZ2PwpQVImJKvlzpgIQLoRHz8mBtx4ldcfV8+egE8h0gWvnnv/w1WXrd7Ri3NVICgl48AJ04ytNVNCzvnz8t331+t7x74bRcqCmU7pICbHwH5eV1X7KEfHx6kX3qOCFgCfk4AWsfOzYELCHPDL+otII8EgvVp80OEb8AyzhDA7ZebYV1u1ATycyCRXhhDSQaiNxRBkLLCCpdiH7Q1d2rqdmdbHsggLCWk6NWV88GCV8ic+fN06Q1dJjCn3wfX6jCQNGHaXZWG5wbCYQsgDIavOsqnCgjkYiWkZZ8TR7EyC34G2OEtyNWOC3ktDTTGbIMMhVakquqqjWKC8l4JaI3kFnk8ThcY5jzi7SXDqiUnwzL22+/I//H//V/SxueuRiRXyiBoUb9HBwtabGmtZsOZvxQq87vKMGpAD7Uiw/AIt6PI3SS5o11dfII9Og33HCjSl5+iVCGTBx0FjIbbhAoUSHhJ5HWMJLqEEpcHdyY8ruEiYlgFa9AG9QgpOLipYvlllvWynoQ8etqkfYemwCFGG2hiX5A3nPxYwl5LrZK4jJR3sFwhdR6a1ZcSr+w6R7qRuZLhC48c+iQHHjlNSlEpKX5BcVSiPCghei7JbREYzB1INIJrdd0TuZp0QDkJbNvu1nWfGaTlGNcDWMTPIJTNUpfhgdgAIAvysgQnDphwe7tuCznT74jJz5olMWDPbKgukja+jvkNPw+OgeY+ZPRmbCprpiNxEGIfNQ5JDfdfo/ccc/DGomlaASb6EGMcYyjXswTl3ra5Uf7X5Uf/Op1iZSgDthY9zDKEwwIBQiQ/tJdX7aEfGp1zxlfWkvIZ3wXyE0ALCHPrF1MCzmlGB+BKJ49c1oJaRvkHp5cZT001bfddossnFMJ622BWotbocmmI1Q+Y3QjgsKQOnkyQyeirIDs3nTTWlmAyCFRFh7z1dRCBkPs+SM5MEY5F3+XKGuoxBFpBxk+AQkNifgVkHKSVhJPRmzpRxkYC51lYmp7ElzKP5jQh6nlF2FTsfya5UrE8zUtPMrKo3iKQFydN7+nVpVkvK2tXZ5/7nklzYtA4hfBUZLWdEpi3n33XY0JTtLNsG6sM4k0yXIJyAUt5O24n9KeO4Hd/ffei7CDD8ilS5fk54iewucePHgQJCRPqmHRpoxGnUtBGPw6dMcRlPHby0DWSfQZ9YVOsGuQlXAdyDidN2tgGSyk0yZr40KmzneWkGc2IOzVoQgMoX9TmkJHSiayGujokYvHT8u5D49I84fwp7h8QaoLS4VppkjEizWkpsgVaVVnTcrG80GO87A5n7v6Wrnxvo1SsmwpxiDi74PY6wYYfbUPnbcfVvNSvKP3fLNcPnFILhzZi/BOp7CpxbzTnSfnO/OkFXMBFONSVQQpF+5rG6mW9qHZsrz2Jtlw1wMya85ih+BTSod390JOc6z1kjR+fED2vPuGHOm+Iv1zq+Qq3ssTKEjTYYVHcq7eIXnuwa9YQm7HwZRCwBLyKdVcM6ewlpBn1tamhZyOhJdUGWwAACAASURBVAd+9Ss5hcgkJLyM1sG42oyvzQQ43/zmVhC/YljEO9VK3IO/UUNdiDB7JK/d0InSkXPe3PlSu3KVXFO7Uh0XlfIGEvuElTLmpOno0PlFVzLeSwfNs6fPgAQfV107Nw/MmqlkHKS8u7MLR93QiUNCwwgp5SDhlJSQlC9YMF9D/tFS7pSDkVwom6HBHeSbem9KbVRG46SrZxSZ4ycicuTwEdXTV8KyXgarNMlxb0+vvLfvPVjP39ZEQUVI1c168hSAiXZ6unvUUn4tdNyPPPxZOIc+oCcKbze9jaREL2iEFoZNpEa8GmUqwfE9PyTjHiH38KHspZRhGXF/FUg75UIrkGnzdmyOGM5wCSzkxcBfibjnZufKejzH2Mx6xMRcbS3kE4Nzem8xtsL6reusaThRc56gdbwX4+yTX30gnx48IkOfXhG51CkVg91SljcABQmiJDEJF6zN/ZRYYSz2D7UiqsmIzEG0ovlwNJ53w2qpWLwEe3QoyJm2E+8YgJab//KsKR+b6b4OvOPtRulp/lAqhy+C3PdKD/p0O2KVd2CsQ5+iIRGHCkrlJCKpDNXMk9rVG2TN9XfLgnnL8Ciq053xTeF7F8bo7nfflN1H9su+1vPSiRO/AYyZPiboQvIhRn3KZ6KizgGpLaqW7zzwmCXk6XUce1WOIGAJeY40hC2GHwFLyDPrERo9gYQUH1pv98Py++7bTXLg/QNKYOnw+P777yuB3Lp1C6zMNSDCWD1pAWO6dyzCV6+2KamlVnzRwqWIJb5cZiOcYTGOkd1wDNFCGWt8XEHVccwl4Y5mGos7knecg4798CeH5eplOG3BOk0C7liNC1XaQVJMh7OKsiolzSTHlKosgvPoEli2mX6+qIgOpK4W3ZOl8A0q/4b+G39jHa5ConP82Am885xa40n6S1EPOnHmwxJHvLpwLP/hhx/I64ilzI1C9dwada6kbKYfm5TlqP+D998Pq/h9SDpyLcr+CeKVPycvvfQL3ehQH84kQxpTHJZvWh5ZJ37ROs6PV78yvLsaFn2VC82fLzevWSO33bpOrsdz6VTK+yFMcf1fHXSTYZxZ7xi/qy0hHz9sUz1ZN74eB3edsKPSsH7Ko3DqA/0209sP8uQHm94exPP++L335OTb+6Wo+YpUd+MUCprxQvy9qpoyFEE+glY9pSooL0aIQeQBgESl6va1cuO9dTK/doWUzp4DngwZCi3isHAzUko/7uvBydLIEGLxd12Uk3tfg0W8SRbPRsIfDNkuhEzswbjqoNMmTq0Ky5EfAOP5XEubnGkVufPBL8sN6+6EbwrCpiJyygiydBYi9wFzBveD6H94+CP57i/3yL7eq3IRGvEOjD3KyAqRUGi4hzI3SNHhp1GFcKifu2mdfPNzj0nx6YuWkKfqRPbvOYWAJeQ51Ry2MB4ClpBn1hc8Qk5STkL+/v59cgTxgqmRPnv2jKxbdwscJy/JBx98IF947Auy+vqVaoVuxQLWAWLKlOxViFwyH7G0581biOyWThZJL7oHw5nR8qzWZ3WVTEwXGaWBFnFarJg46Pz5FvkEZPbcp2d1Yaa8hLIQRnVheXsQa1jTzCPsX1kJNO0lCJmGxXoeiOsCyFPmMrY5LGmO8ygYiBJyx0LOj+5DSMjxcztCJh5HWMNzZz+Vy9DEciNBXWoJsowyrb3WgjpavI+bAm5S3njjDXVmq0BYxB5k86Q8hZk8Nz3woIYdJEEnCd/z8xdhUd+vWU3psEnLPaUvLFcvNhw8ojelQyTj1JITx2pY0eehTrSKr7/9Nrll7VokEEKkCFojUR/KbryINLHINAbfyqw7TNjVlpBPGNTxL+LGl6RcxwHGmzEke93Yhqo4oTUaGu6P9jbJuy++IjVXOqUGEpM8ZrvEGJ07u1oKiiAhwWadc8Giqtkg7wVyYbBLym5cIbd99TGZjQyxnj48D3+jlwnfO6ASGNiyOea7LiGO+H44hD4r88sHZcmcWdIBv5DLmGOGsJHuAmGGHVvmLloqlzsG5EjkvKzbsEk2ff7XMR9AQldYrrPL4MggHEAha8EJ1qn2y/J3L/9Enjv0jrQuxPOwYR5GpJbBAYxj1hd+HWVwIC292CvXIdnQ//nN/yD3X3cD9OaD8s4bNlPnJPZO++pRIGAJ+ShAs7eMPwKWkGeGMYkg5R9MIU9N9vmWZjhMXpZL+JkEnRbmXhDJw0eOyFpYZ6sgr9BY3iCU8xYsklWQssyZv1B12oxO4oRfoJVNwzCogdyh487yrxk79V+/YlwJsjqGcmNwXrNgnkO4QVqge/tgPQMBJfGldZnlpJSGhJVSDhLR2bPmyLKlK+BEuljmwDpf5EZDUUdSJeROWZwPHMc0TjpIAaIqnIIU5tiZE3Lh4mUl/XwH44qTXOTjS8sKAkKnTVrjW1pa5C2k/aYGnJKZGhCIDdCJP4zsfrfddhs2JTXy3jvvyXPP7UE4w9fkHJ5bjE0DY7ezvLzHc9ocxBH9CKyR/GimTWY7BbaMtsLQkAvnzZfb163Dc2+VlbAyMnsowycy9rOq3amF9zY5Xix3Z5/h1jSz/jBRV1tCPlFIx7+HY8wh5K7DryP3VlJL4tvV1SHd5y/I6f0fyIm335Wh8xdlYVGZzBmEPhz3lSHSUiES7XR1Q7YGx8o8/G0Y+vDuqhIpWrYQjpoPyPzrr3XeATP3MEj8YD4IMZ4P2zu+kAwIUpEOhEfsPn1MWva9Jn1XIjJnSbV0IHnPSA82w/BF6R7pgS68B0dfyM5ZVCXnELFl1vw1svG+R3D6VYunlaIG2Cyz3zPK0XC/HL98Xn557CP5t/dek6OITd6KKam/CFZ5StS4EWFCIjihz8PGYGVJpXxl7V3ylY0PyiLMJchIoGPwtTf2Wgv55HVP++ZRIGAJ+ShAs7eMPwKWkPsx9hL9aMxgXYSdD6URtPQybCCjlPCjEgosSsePHZVmhD1kBBHVTMMSzfB/lG4sXLJYJSlLlixTSQtDCObzyFnJoct4PfbtvksJuZ6SMxGHk9UPnNQlBfzHidnd3taqRPwUoqdQFtIPSxzLOR8Wb2a2bOtw0t2zXNWzqrU+LPPy5SjPomUyd+4C1VN7enUf5XcE1WqJ5t/53AsXL8jRT45iA3BFumHNpsSGZJzkn/dq1BSQ3yGGdIMVm7r506dPy35Yu48hEg2fdccdd+Dk4DG5/fbbZQmcPpm58zmEMXzppZdQj1PQ3ULKM2uuZvLkc4fh3cZ3D6BuWhbqZpmdEBgyyVAFNjyMBMPERbUra+XuOzZottB5cPxklBUPYyf8o1OnmIHT2QTxYwn5+M81U/UNTN5DPbh3XqWnVuhP3Z3dcvajw/Lpx4flwvETknflqlRAgjILf6/CBlcQ+SSPscR72Hcxf+RBLgZiXrR8mVTAurzkljVSs2qF5MGvhCRcT8TojI1/mdiH1viikX4ZaG/Ge96RzhMfyUh7i1QW94HUi3Ti/1qpJO/Fhh/8ub8Qm3O8q2sEviALbpCbb7lPVtSuRfhVnC65qhsa9CmtOd96WV77cL/8+Mg+eaP9U2nH5mAAkwzjl+f3YgOMjTcKI3mICnVtYYX82g3r5WvrN8r19MFgBlDIaBjvv3OoXw6+864l5FO1c8/QcltCPkMbPterbQl5PCHX+NguWeb3tIjTMZIEk9IIklpaZBnBg/LwFiTZYYKaNhBkfkhyGTZwDkjhAhwbV4Msang+Wo8Nq2ywb/g2A1w4mR4boQzpuNjV4YQqrKhAOET8LQK5CEkuE/lQ2kGny7l4HyOidHX1qLWeRq5ZIOJ8J8vE8IX8mjNnturXC7iqu4zUscnHPvyJkVP45zZY5k6cOKmWbspeSEzyXcu02u6pKUdZVUKD77kxYHptZspsQtzwDxFVYgHiqt8Pnfh9992nDqy0yDc2vio//OGP5J133tGNDstJZ875i6/RTUs/tKtDIPYk+F4GT1r3iC2t4mwHassZYpKW9ltuWScrEImiEqHimOHU2+8Eo9Pk+pgMK5+1kE9eq/WTkHOHDHLNETMAIn4USXw++eCgFJ0+LwXIaluCa8rBeisQx74afhld3e3S3tuJLJsk2fmIcgJift0yWXrfHTLnhutl1uKlGEOwMWuyL8pSGDoUlFyHHP5vCPEIIWU5dmCvnDr0nlSCmNfA2XM4D+FJCzogX+mFUzg2xfk4BZuzSE5hM3ClA/4Y198m1625R+YvXQP52SzJh0Y835Wf9WND0AYdeuPBffLT9yGraWuRKyDd3bDK98HfYxg6dc0r0AEpC7Q4s6AZ//K69fLV9XWyfukqmYXN90g+xiPmMSjf5fSly/LT196QjQvmWEI+ed3TvnkUCFhCPgrQ7C3jj4Al5A7GHhn2/iURb4Mmk6nlKbug3IPSDpJAL/a1yktw3TBII63nJOy04lJmweupxy7EoqvH224kDzPzY1zWT9ciTwLJ5zDp0KdK9o+qLIakdPbsGkhiulUi0w1dJy3oJOKz4QDWjWglZ898qlb6eQiXRqse37Fy5Upk3btGyasm51Gy6shLooScljnvREDf7zhjnoWzZiRyGs/uUqt9ESIusP7MiEmMTLycn4c1Y+eqldfodZTLEBe+ezHkMfyXVroPQNL/y3/5ryDsTuQVkmxiQ+tgcTmSlcD6TomJhnLEV5GbaZPPpMMmn0N9+Y033gir+wbEKr9B46aXoHzBSOKWkI//PDKd3zCAscB+XgBCfuj1t+Sj196U4ctXpBzjoQoRhirQoasgsSpHrPC29qvS2YNsm8ikSb14C74fXrhAbn70EZm/dp0UzZ2D8Ynxg2cNIaY34ixBRILwnyDjBezqYOSD/a0IX/gr2ffyM1JV0C/z51ZirPfCIRxhPJHY6hIin7R3tSOL7wKMnQHZe/icLAcJv//+L8qceSswjpBMDONnCKdLBZo3AK/Dcz9qOS1/+4tn5Q3IzS6VFUg7pDR0DC/EhiEPxH0IdcFOWEqhfb9j9lL51iNfkgevWSVz4WsygtOmQUrF8Jwe3PPa+4fkmV++LiNIdvYf11xjCfl0HgDTsG6WkE/DRp0OVbKE3EnbbjprqjYcFnHqrkn8GHWEFnHKM+gkacogsKI5EhKXdGt8bSaYUR02KaWrAXclMKkIuYZLg+ac749EaJX+VMkwiWkxiDbD+DEN/NWrl2Fhy0d0ltmq72am0N7efiXnWNo17vliyGRuuP4GWOqxkQARjxFTVyfO6A3uxyPW/HEAZOHT5guIqX5SI6ewPJSPkOhT/sL6jsCZixZwPlP13VjMK0GIr0U0E4ZNrIJ+nScCw7xWo8E43F83G7C8f+/735PvIZsn68lnLkTWQaa2vwSicxXh1BiKkXiTolNeXwonM1q+KfuhLnwhSM769evljg0b8L4FGs+czIMnFn6ZilPXqf6xFvLstCDdoLUrOiJwr1vGzoe8ruI6cQ4i8klva5d8/O5+efuXv4T1uEuWYVNYDWkK4idJfhmS+jD7Ljav7dg052FMFs+qlNaBHhmZUy3XfW6TLL33Tunj5ny4XIoGGOsb4QMLoL8GEebUkacZNgele6BbWpuPyaG3XpS+5sNy/UI4SIOy90EWUoZnDmHMtbRcxSZ/nuRXL5F9Zy7IAOLpP/rYN2TFkpsxD2C8IBoKu3u+ICIK7NgDg4VyAaEXn3nrl7KrqVHOlSIrb02FDGIeG0Y88UGWBdb7EmwGZveOSHVHv/z2w1+SbzywCZlDETEJJ12MnITsBdKLcd4MudpPfvGqvHf4pCy49iZEhhmU371pniXk2eme9ikThIAl5BMEtH1NZgjMBEJukk1PG+6RNE8jTVkIHTUZLYXXk9jSIk5rN62yJpH2I2ys7KHQ++21nqXc/Je3sRxe5JYjcAg9i9CFPYhfDhO8o5fGgs5skySm/KLEpA+W+RZY8ClbmQ9H0VJY6a5eaUVUkUVIfrMGUVMWRJ0iTVLqWMKdzYJjFHeYCX9PqcuxY8flwqWryOKJzQUsY4zSwn9108ITAZS1EAs5M2/Suk2ifu21iKMOKzx13UWwFDrKHCdWuf5PtbHOezqRFfQ73/lr+fd//6HeS7nJggULVbZyDEmMIp9eVg0rrf48vme95+BkgG1Bq/jNq1fLPfdslFWIW14Bks4kQN4njHr//+y9aZBc13UmeGrfN+yFtQAQO0gC4AZwkWCJTckWKVC2O0y6rW46xgrL0bbsiJnoACcmJuzwDyLCa7QjRp7pGA/dtgOQZFokRUs2RYkgKRLFFQuxr4V9L9SC2rf5vvvyZL18lVWVy8uqzMqTiERtL9+779x73/3Oud/5jgHy5J4JM/nogUg1W5fai6gwt2tG6Cw7hO7pfHMMdYF+ducanOIjR+XCJwek8GarNGD8lQIUVwFAN9A5xVyAD+yi1IOU4ETN+t5qAO4FtdK09RFZvOUJKUGOwwg0xwtAZWEsfGQEaZqgYDEnZAi8cRbvGuhqla6rJ+US+Ny3T++T2bWgxWFcD6KtJeVM64RSERyDTgDi4YJK6ewtA3e7WtY98EuycsNDODf0/iFdWETeOZxfzhnuVl1vvSXvnfpcXvm0WT5D9c42qLx002PlraINBczJwDlLAcaXSJl8dfE6eeGJL8saVAItdsndOA+TswHIr7Z2yIdHTshbB45JfwHUlCrq5U7bXenG/P9vjy8xQD6TJ80MvDcD5DOwU2fCLeUDIFfQrfrhCoC1SA650QTijH4TzBKIq8wefzc+GB8FsxOPhVGYqG1RAKxtIa3j+PHjTraQNBlGxCvKob+NhZmFbirKWXUS3GlEjRlJ5kJ5HbzRPkSoygDEO0CvqUG0bMuWB2QulEZKIVFWBPpG7IvtiCSMEiRH+Ozkind23pWzlDG8fMWV+abkGhVMeP8EzVoN09tJwAqOBZ3c7kZol5Muwsi17h54OwMO87uX24Hgtj/+ncM1vve9f5K9b//c0WooE1kJwM37547EtWs35LPDp13i6CKcm+Xua0FRoUTiPMgyfgE8dMoZspIoHRXKRAYBd+7Hw8eOJouQh/O0HWFeBMc+fDgo+rkxyURKB2QBjnshF3ru86Ny+dhJaTvdIkWYFzV00DGXGhjlhhM6PDyAEvRdKL4DfW6om3RSSxxjs24jnGBUgq1ZvVKKsJNV5upngdrFLR43H+Dg4lwDiIxTxnCkt1OunToot49/IqWtl6Sqr11KsLNUWIn5XYIkUBQQ6hjolUJIiXb2FaGmUCki5QukafX90gSueE3NfBK8SOzCPSCSjbbwVm72dcmPD34sbx7/TN5rvwQtccxfqCD1ULKfm3lwHkCakULQ7OYPFctTqzbK05u3yubl90glKWmYv8hHdSov3agm/NHhk9J88JhcAle+r7IMTgiUpjpghwHsBhSWyR99YYEB8nCGp51liixggHyKDG2XSc4C+QDIlY7i1sQIdYSJkAS+pEwQSDIxkFFx0icIwAlC9XP8PqyXOgXK16YKCkvKUy2F1S7JReeLEn4NdeBKs3APADgjZgTljJgzMs2iPHf7kKSFBDNqa9933/0Ax4sA2klNAUhlhEuBgK/xXqTaC5KRSdIDMMFoPJM2vWqengPCbXi+mahJ7XDdZRiEA0CqyhxQeVavWoVrNkZBOy8T5aFHrq025H3u27dP9uzZDf77NUTw10B9BhKRiLDxTdoLX+fPX5SjJy8j+nZHljc1gXcOrXZQhjag3P3jjz3q+PDcIfA7SRM7TGH13PSexwB5SPZHVJxjf4CAnEAWzmUZKtZea7ko54+flAuoKTCIXaZSVNGtAWJfAHnCugoWu2JF2W7s7nR4Dib+dWKn52Zdiaz84mOyCFVgKxeDv11VD/oJniEAvmVIohxmJVvMR16T5XdKkIzZj/l049xZObvvLSnruiK1pd0yVAypUkTGa0vnuMqd19vxXKqDXj+i0SfO35Tq+ntk/b1PSuNSgOb6WaB6o9otou2oJ4Rdq37MwREA7iH59Owp+Yf33pIP267IJSRg3kVV3EHuIDF5FBQVJJZIASL6paDhfHHxcvntL/wH2bqwSeZXVuOZB6ILDhtCZJy0t8u32uSH//6OnLxyB0ows6UX99I5cBf5ptRbH5I6yCDynN96fJEB8pCGp51maixggHxq7GxXSdIC+QDIlQ5C4EbQSeDLqDipKJQAJOBT0K3RVgXu/EyYlAePrz7sosGkphynfjj43/yZPOxKAG/SMti2enCyZ4M7Sn40i/8MAQwzqE1ATqWTfmx5z1uwUJYta3JRcnI9vWJAXkXNQm5PR14xSasEJFiYryAafQrqMLeglkDQr7KNzhkpIDXFkxwk+CBgJq2HvO7V96yS1VBKYZl6nneMjSKRd0bFCeYZFf/BD34g+z7YB93zeQDjqxDBR1IZ5CN537RvLYolkZLyySefyuFjZ9FPfbJh4wZZdc9K6JV/SR56cItUauKnJp/iPnhtA+SbXC/v2LFDXn311SSfAPl1OCvDFrCCLCtr4vszH++X5ld/IoW3O2Ue8haKMM5rQNFiAZ5F2MGpwLy403kLhXzuyMhdSBpW1MlF5G/cri6WjV/ZLqu//qwMI4KNYDGLWLoIOBM0RwDyXdkuKhnBOQVj26mmtF0/K/tf/570Xzktq9YvBJe7A2B8ANU0ca2qBiRwn0QCJeYDKGgfHUEOSXuRfOWZ/yIbNz4BwkulS7pEgN2pL43gOQAcjrlaJC2drfL//PR1+ZfDH8vtOpS5r4KCC35fOlSKQlqYu+Col+J5UHKzU5oGy+QPvvoN+dUHtkE5BfSyYSi64H6LcPwANBG7AMjfhYrMq//+Nrjq8xG1ny93UGm0HfePBwJ45YOydHatdN2+IssXz5Ynls81QJ5f0yjn79YAec534cy8gZkAyP0c8WAv6d8IxC9evOh4yqSjNCH6yog4X2GD7vFGyggALtvTjujvL95913GpB/sRMUNErAsKKZWIbhcBDLCU/QJE7GsAUEuo682IOMtmY6tZKSM9UF1YDA71PWvWugqZ+hpNaCQo9wB5VGcc1yY9pb29Q44iGthy6aoD8eRhM1HUvQEGWPVzhAmbcByYgEnQzOsyYZOqJnQWSvA57+ReVFydHjoDdAqYrMZo/wfvvy8vv/yyk0t88AFIviHBtLXtJs7Z7T5D3vs8FExiX7RAT51SiC0tl+CU1Mtv//ZvA2R+3dki318WIQ9nBPRDmagH9Kir2JX66M23ZPjKTVlcWi1ViIbXIMmZFQLqQBspgcM4ArR7HYVzRuAIMwGyCwmb7QC68x/aLKu2AyDPAbUNiZp0jiHf7VRIIPbpwDc56kDbjqc9DPnDuzcvytnDzXLxxAFQygpkdj2cYhQKqkOBsKraBrnV3u2SmUdqSiCXiKTqG70ocf+43LvlS1JWBWoKCgWh1iwmGyk3SMbENboBjK+CG74XUf3/96035WLpoHTMKpceqLvANRAEyFHUx6vuWYFPzELU/+ur7pff/dLXZEXdXJd8Pgxplz68WQioG5Hz1lsd8sZ7H8pnp1qkctY8OAtV0opdOFekCJH+Ssg4LoANKoba5bHNa+ThLevkyMemQx7O6LSzTJUFDJBPlaXtOklZYCYCcpUNpCEICknJYMImec6kWCjfWcGqKqIkZbgUDiYg70OU+bOPPnQ0FWp1l2KRv4OkzNvYJqfSyALohNcjmZHRaiZ/tVG5ARFkgmAC5UEAcyZx8u+PPPaEi5CTZqJ8bS17wyAy3/zsELixBM19fb1y6tRpOXnqFCgv0POuBg8bnFEGtIuwXU1uuAe+kUjKhC8s/nRkqF2+FomU5NarA0NubCwgZ3zQA+b8ehEFgf75n/9ZPvzwQ2fztWvXuYJJdIiQKua2x2fPnoO/LXQOEiPj77zznrRCZWXJkqXyu7/7bfna177mdi7c/eX5ywB5OANgELkW//p3L0Ncv1MqQfkqh2NL+cJSOJEgmoAGIjILO1R3UDind2RAOvq7UMwHzieUg+Zs2iiLHnlQSufMR/QZ6iogojNC7YrsOiUflqNH5NrlTSIVs7dL2q+cleuH98ndi0dRuacdp6kHP7xfyqtK4IDXQA1pCPxwFNHC7thtPKt6S2ZJ3eyVshlAvGE2igYVe+pBVGbBXpCjwjAR9EZnu7xz+nN5bf/78i4oYG1w3gfL4ArgeTIMisowkqIL8C7rRl4Mot5P4Dnxn7Y+JttWrUURISZoM2rPaDscbuyGXbzTLu8fPi7vHzgp3X1w0uvmSRfs040gwDCAfylUYepRfWgOAv7LoR7z1NYtsgT3Qgfmvfc/sAh5OMPTzjJFFjBAPkWGtsskZ4GZBMiVv0yaBZMESU2hljglC0lNoTa48sMVtCsYD5OWMl4PEJATsL72L69AthBb4PjZgXJQUi5cvAxVkyH58pNPYUu9yP39zp1WKJaUQGFkFnjbntY5P0+Zv/XrPRUVaiqMctw9zWG+XJ4aFm8eP4Bt+CtI1iQQbweYZ/GdQiz0RXjzs1R8IB3FK4iEwB6BP3jdNVCIYEScgDyY3EqeelQ3zl0PUTZc5+7ddgeu9+592/HPmSTLaxCIE9zTzhUobsTfU1mFVTa5W1EE3i2pLQQ1axD1Z7VR7ZMwOfzJzY7sOdoAeeJ9oTKmfiUldb6Hbt+Rv/hvL0otuOTLkBg8l4W+4HiWM6GCVC+A2Oryajl/46bcwm7RXESA527ZIA2rVjhaCYvZDwEYD+LtaneidD3luaEkjqRQ7A5hZ6kQ4LUVAPzCZz+VrtbL+HuPVIGDXodqmHU1mHvYdeqBFGEHzt8GLviZ650gmM+WpiVrZfm6h2XWvKVOOWUYbSx2OS9QRAHyJ/jvw2ffOwwgDuWUX9y+LBcRBu+qrZQBONZ0KJi0WoB3aT8+294jX25cKb/2wFZ5fOU9KHfvFTJjJB/+OJ4N4MXjvpuPHJN3Dh6Ry3f7ZbC0Comr0CdHdL8bwJ/UbTfU7wAAIABJREFUmNoKgdPSKesa6+XxDWtkDdSUqqGzXhiRM33nvfcMkCc+PO3ILLCAAfIs6ARrwlgL5AogjyYLjtOJBJNa3p5AnPxkFvFZvHixA+TKM/afxx8ZzxQg91+PAJyg+0c//BcU8LkoP/zhK6B+IHr1hSfAHa9BmztlIRyHKlTbZHvqIfVXhqQsAlm+qYlOsLoQsmSuOA/AQbSwDxbHGI1z/KUX4KIVSixMGGXyKvnfzikBmC7B99gHdyCalJgotx0UmhLKGDYtk3tAiSGv26/rrffDaJ33PcPwXvT98uWL8nNoNVM/va6+xtmdTgR13dk3jOqTmrIAUXFSUhagUBCTNGtRXIRFigjySXfx9wvbZRFyEQPkiT+9OWY43jhuOEY5xvk9ndrLx0/IkZ+9J8WQMeyCstJCJE7PAj2lHjr7qIEpbX09cgf5FfM2bJCl2x6RimWLpQzHULaQvm4hQCzViVjanpkcJZAepRfbT339QWiW37osJ959S7ovHpP5tajOWQYgXVEiDXPqpBRf227fkr5uAObKOgDx23K+vV/u2fRFVNd8XGrqkJSN3SKWth/krhUAcTHA9RDmF+Uaz1+/KH/35uvyLgr8XEYkvA30NnjzMgiKyjAi3YNwBkgrKezolSWIjH/nya/LV9ZtkEbkolSAYlYQoZKN4JnThzl/G1SUPT/+qRy73iqF9fMQqWdF0gK0oVI67rAqcQWANyp39rTKf3honTy64R6Zh3NR3Ygef4QQJ3vf2WuAPPHhaUdmgQUMkGdBJ1gTcheQ++UCvQiwR8Pgwsu/MSJO1RSqebAaJWkSTI5UfnimAPdEY0q51aOAFlFkgIKfvfnvTuLw6OFDTjO4HMmK9963ybUfYWvZtHmL45F3dHaAW94tDfUNjr+9DCCZgHr0Fam06bjinsa3crnbAe5PnW1B1BnSbVhACcYJiFWakAmXlDdkFJsrq5MyxMI/D5HpFSuWyxwAZycrGLkY7awvB5hdBJ46xaDVIOp+4MBn8umnnyLSXeCKFZGeQpoQueO8JiPhVLJh5HsWqCpLly5zUfISVB/0ADgj7jNRsDCcp44B8sTtqEpG+pW7PyycRUnRAeyYXfvwkHSAnrEIwHN2XSXGfAMix1BaAW2kcMkCuf8bvyyVmAPIrgT3GuOTjmcxnjcY28Nu7AOMapl7SA32D/VIT9c1+bz53+T0x3tl3ewamQcQ34XhXI8qm3PnVGGO3JLLN29IWU2DdI3UyqdHkBC55gF5+Au4Vv1CgHxEpXF8Oa7hubmUY8TO1SAUV1Dtc8/7b8n/RHGfdiixtJaXSD/UlwrxmbLhEqiy3EX7kYwKFF/W2SNf3bBZ/rev/oYsHSlB5VrE8TG1SFGBfy4jeAa0gabz6eET8g+vvCG1C5fKCKhrbQDjpchhGaITj525pUi+rhgCsIcE42/+8naZD954MSZ9PPWmvXsNkCc+Ou3IbLCAAfJs6AVrwxgL5EqE3K8hzptg1ItvAnEH/CBjyAgyQR+juhpVnUpKit+4GknWr446guIejNwfx5bzBXCsKf/3LqgdTcub5P5NW1ClkvzqAlm1eo07rghRO35P2kg1kr8csI+pOsmonaeowl/3A1AwIn3hAhLIkCDZg6olVF8pg1xiIQ6gTVhJlImaBOPD1Bsn6QV/q6urRbR6mauySZoMq2zyM/pS+6v6DJC43O3qdJH+D95/z9GD6huoDlPq+qOtA0WNcPYKOBvkni+AfCF1x8kZX7psmavE6fHdCcYj1U89n8J7GTaPmasGyMc+vGN2nyLKOzo++WzgXCBVinON45eFq5ZCavO9H7wq5976hVRjvhSjcmV942wpqi6XleBYL3lwM7S2oWoER3EITitgqCs/z5pBgwDLcGFBT0EOBKkh4Fh33L0ul07ul+v7cb4+JIgurEOS5LCUzaqT6spaGUASaXs7VFoQde8uqpaLnfhs1QJ5+JGnQAVbh7FfAacYs9D5o9QSp2oK5jKeBFeR/L3//Gl5+Z2fyIft1+TO3DrkiRJkIypOOpoD7pjXg0jwHiqUR8rnyje3fUkeW71OUKPIgXtwz9xO2BAoYR3wqU9fuS4/++ATOdZyRcpnL5Y+OB1dcMZLkBg+xCJfoO/QmagvHpYHVy6Qxzasklpw6DkdKeFejN2EwoCcqgFyAxa5ZgED5LnWY3nS3lwC5Br9ZeIhF1tWlWREXJM1g0Bco+hTpaKiQ8YPwj1KCBQa0N6bN645gEA5Qyq+XLt6GVKGfS7qPUD1E0S1Seieh+TO5ZAVXINESlI7CFw9bExAPjowR1h6Gz9TgaUbKi2UcmTSZhsW8krQXkagGlGMbW2CFAfGI1v5jIZT/YEFUcoB1pcsWQTpxCWI1DPqxvNzmWfVQk0RpdoZ+eVUUOHW+CCSTW/Jgf375dChAy76XgleeBeKqlwDMB9Ae8oqqt0OBR2kOSiaMnvWbFkCQDSfUXFE6UZRd2TjmzdogHzcp44B8rGm0THJvzh5zggo53OBc4E7NxybpK3RGeTzoRcUk37oa3/4w5/I3avXAEqrZPnGNbJi41opnD0X45+pjqS6eIWzhqgaRPDNizDSDKhcgETPO1fOy2XmZLTsF+m+ARBbhmRQUMLAES+urpV2zMd+RLa7e/qkrWtY2oYB7eeCx732QVnRtFqqS8ox/wD8B0nTYgUhiCQWII8DUe6bCC68f+qI/Nuhj2XfhVNys7ZYOlGQR8prHQh31BnMwVKoolQAZG9rXCY71twvv7T6PpmHqD/Z7aWUA2WVTfLOAcgvoPLu258ekgOnL6LgED4P+cbBkioH7PEwQBI3Iuz4OgvR9/UL58kj65bLknmg2UAukfKpQ7ALXAmhgEts7WFBvohFyPMELsyY2zRAPmO6cmbdSLYB8vG44gS2jIJrRJyLGDnKpKZoVc14PHEHYx0lIjMh1/HaS4DgdxwY8Z41q95V0aTM4K3rN+TIkUNI7mp3coasuEnwvBhUjlWr1jhtdIIDDxR7RegdKvfdB0F8F7afbyAB7Rwi4rdu3orIGFZ5OuSuUicABaJejj6D4933WKUrUQV04fx5AOOLpQ47C1x0XSEhd+yoaoSfssLEzQ5IJjL58uPmZpcwO3t2g0sIvXnrJpwCr6hRZRW26ec2Anw3AojPcpz3RQBFBERR1O1uZXRpd/1jgNwAeRKPV03eVEBOZ5cVdznX1BnkrhlzSXT+d/Vh1wjqKIPtXdKF3bVC6IlXo6Q8x38vdqSQ4gzFFcwFIllQNIZIl2byNZ3Yvk65DGWTmxeOI5p82yVr1kG+s7oaMqB1KF+PKDsLbXWjomUBagRcgoN9pbVXZi1cL03rH5X5S9c47jhzOBhzZrkgUsboIPcz4Ruyo/tOHJcf7W+WD6DOcmGoG9H6culGMuhIERKwe/kUQE4Fni2Vd3tkU8Vs+VVU2Hxy7f2ypK7BVRqlhjmC5U4tphha6Hcw5z86dlre/uSA3EaiZ38hKG8lFVKCgkc92CHo78fOYgUc6pE+aaqvlMc2rpa1C+dILYA5HwSulgGpOq61kEWlMxB4lBogT2LQ2qFZYQED5FnRDdaIoAWyBZDH235mWxWIa3IgwR+BuFJTeIzyoqejd/2ggNf3qCkedYQROoJWAlHypRnJH6WyIGqGZMfrVy64YwuxFb1w8RKZCwUVqp84qTOnYuDB8VG06nHnnYQggMdZVLb0tuRHIKFY7nS9yct2wXSoMwxhsfd2CrjwI0kMCZtsR9PSJbJgLnji+NlzWBSEe1fisQTvjlSC/1il8CYoNvs/248o/CkHpllNtA33dxuFhYYAKKijXgPww3uYN7/RqcFodHI0Ku71UqYcpOkYA1NxTYuQj7Wyzj3Os4MHUYIegJzjjRKdCsKVwhJ1yrGlNNSNecDIN2RLhhDydX4gdnWGkbjJqLgbn3hTTwV1NqX/bqsc+/gXcvKj92Vj01zwq1GsqxzqKuXYLULp+YJCFAZCIaub164D66IoD7TI30dhncK56+SJp56ThrmrQeUCEAfQL4KE4CDoYMOIYBeRk4052ofrXIYM4z/96Efyxon9crkMVDyA8GEkRoPVLgWI8g/CkaDkYTXC2/Pu9Mg3H3pcfuuxL0sjEi9xM47TXuaqdmL+lhaiwqdIKxyCf3rj53L04lWpmb9Q2gDIS1F8qLKiFg70DSkHr2UWqoH2t9+Uh1cvlSc3r0NxJJJ0ep3M4hDoLAV4lzDhmpF0WoUbZ4EQuQHyqXgC2DXCtIAB8jCtaecKzQLZBMgJHJUWQeDNkupKTeHvCcQJ8kjx8AO6TEbAJzO00mj4VSPiBOFURWFyKZMY2W4/l11BuQsKA8h6CICqJfziJWp6weLI/xo5dkCcPPR2UF4uyEVsuXdCKYEc8RJE1wtJUUEkjS9Gw4UV+CJAm9cnSGFEfD4i46x66aVsejZ3TYh8dYA8kjTLSpvt0EJnVdHPQU8hMCcNYBgAgACIbzocjOhTQYXvWaCnLIaWOOUSVaUlCMANkE82smL/nq+APJiL4WYFxqY6vRyXGhHfuHFjVNp0wuqtvp2YSO0sN9WGOOY59jEd3Kwc7JTbZz6QO6c+kcKuDlmF3Afq57P4JmTIkSDpaYO3XbkK57sd1TrL5PMLN+Q66s8//tSvyvq1X8QcQ9EuUMv6oTVejNwMUmD6ItSaItDV7uC8Pz2+X/5m70+kBYosHVWgmME5L4VT3Q+HeADvQhQlKsM56nqH5JGyWfJ//PKvy5alyx0wpiILnyFOghARcpYkakMi6AenW+SVn7+Pa5WBRjNbehA2r2mglCgq5CIQUA/Fl8qRLmkoHpSnv/CgrF06P6LZ5EXuvSi4c8c9us4Eu1cGyJOby3b09FvAAPn094G1II4FsgWQa7SLEXEusOSGE4zzxW1nAnHVo/ZzwqMyfBTTnoaXn0rDdhMokELD9noUjdHy7vHoLYxcKzHcUTgYGY+sfw4eRECCKwjU3iaXL12WS9AU74QCC6tsskondwiKsd1OkMtKnJ4iChdoKCZjG5wUGe4oMHrI5FC+ihwVxltllQXjB8mDOA+vQa77oYMHoGN+0VXyLEVEnVVC2zs9TXRem2Cc96sqKqSnNDTMjlG4MQCe3uA0QO7tDOnOE1VT6PiSG85kTVJU/DtlEwLyOF2h+SYshsW5M4iv/V1XZf9b/yCzoDUOmAxnFmXk6e+S7425NwTnuR8O69Xrt+TS9Q651VUkq+57VFZu2IpIOYrmALWPUMqT9DHSPzCnCilmBMTfBqrLB2ePyr8cfF/evnZGOlGK/g5RMCLszjmHLCFpMkVQTZnTVySbq+fLjvselqfufwAyjYhaA9iXYOIyas5nwxAkWfqZtHn5qvz8k8PSfOI8+PELZBhVSAuLsXPGpE20dQCJ2PVIWq0p7Jd7l86VL0JnfXYlpA0dM4XQmzQ5T4I00ZcB8kQtZcdliwUMkGdLT1g7YiwwVYA8PhjVCDAWE0TEudiSI65AnECPC67SKjSC7oFIL6qrv8sU4NOF2n9Nfq8RcYICtpntZ+SeEWL/drkaWyPkQTs41RMqDyov04XJvYAUfzeEP95FEZHrkEQ8D3B881arS/yswALLBZTShCyBTX1zD79jG97tW4/gmFJIus1xlS9nQYqQi+woPcWxy2PGgtqSTsUNKKVQmvHE8WPSdbfTqaWMsOASovM8Tw+rHOJ+2T/cBSAgZ0Sc1JxSaCMz0j+GLmBzL2UL5Csg18RNrbjLZE2OK443jjXOtXjSpqkBclan9ZSHqIg00HdbDvzb/5Sinnank79gQaU0LkKSNcBw/2CJtLYPyYmLl6QHlJU5izdK05pHoCW+0NE8SInReUynm/kXTKTuRR5M8+kT8vrnn8nbV07JpQoAfyiyFJYhGRT0l25wuQUR7kI4vcUodX9f/QL51VVbXMn7FbVzvHL3JYPggjPFEg4yZNBZpOg8ggFvf/KZ7D97UTqHyvG7Kqmtm4uCQeXIUQG9ZqBHqiGNWD7UhcI+8+TBdStk9cLZ0CenfwFijHvmeGCcDgEj6Ym+DJAnaik7LlssYIA8W3rC2jFtgHwMGI3QPBgNZ3SZFBWCbwJxRrxIjdCFNVOAO95wCPLZg9vmbCd5qwQJjJATiLPNBAfqPCQyzFSnPIrGsXBTp5zJkaSGEIz34FpXAUKuXr8JEAA1BOiTl7qoOBZ9OgbUEsfnCFwoR8b2lGJr3EkMIiq+EEmv5G97AD+y/eywgtuc95wa/sOPw5EKp0zaZDEh6qJzoWZknAf0sk2IsrHdZSj7TTUYJtXqm/fv5CYZuQN9xl7hWWAmA3KdB34nWx1gUr8uXbrk3tx5otNHGU3SwfygO11KFNsAKW5Eil15Wzc7hvo75ODb/yw3znwuNZXFSFYeQtI1QCx27C5d6ZITp2/LyvUPyeL1m1HFczE46CiiRY0W8MKpdDIEjfJCvAswb4fAVz9+55r8wzs/lp9ePSMnoPE9AHnBYcqZIu+jYABzsBcFjIZR3Od2uyxFVPy5bdvlyfX3y7qGeYhoF7u8DuyDYS72Sx+j9NgVG0Kj9584K6+8/Qtpx7UHyqGuVForDTXzcG3QV+6iQBroKXL3lswtH5EnNq2We1csRiJnmRRjchdHnwN8IpCs4j0juIOW6MsAeaKWsuOyxQIGyLOlJ6wdUwLIg+DbH2nm94woM7pMIE4QSdBIrjWBuFeF0nv5uddT1XXBtiqvnSovbC8j4myzcqejQNTX3vHaOtYp8eQEqW7SCyB+88Z1uXjhvLTdueNAdj8pKFRFQ6JnIfSHi7hnDo6psw0T0QCQqdLAN4E4tcAbofnduLBRqioi2uW+xmjU2gPjXlEgvsh/Z/Tx+LHjUGw5B4egB0mipMHwME+3nJUAuWwzKbR+zgJZuGixA0jzAPx57OgOBhVbEo+wTVW/5vJ1Zjog53zSl1bdPXv2rJw+fdqB7y1btjgg7t8lSzYKPlH/OzoMAG8RxnoJotADIJcf/vygnD/8gQzeRhsKO6EUNBdqKHCYUVb+auugPPm152X+ovswBzGNoM/tUa4ZYUdSJJ3k4QqAelbZHJHdb/+b/Pe9r8nFOaVydxZUkKC2Ul5ZjRlYLP1wujmPmZFZd+mGfHXxWvlfn/o1WV8/VyqolITz9iHi3g1nATWHpQQgvA9tPNt+R/b86Cdy6PQVmbNklQwUIREUEfHZc+bLbSgvDeO886pRRAhJmw+sWSZfeWyzNJSD7oJmcneNRY44wb1MktE3XelkZq8B8lx+suRn2w2Q52e/Z/1dZ4qyEg+QK9+aQFyjywTfBHgE4gTlWpFzOpM2FZBr5I7Owx0AZAJxggVGxAkO/EBcnQf/13idH2MXlzg5JAP9fVAquSktZ0/LtcuXpB2V8iiHRhlERqK5cDPRqwCgfBhbydQOJlecC3gBPk+bUVJxQSNUTQCQa2uriQycsJq+gtFHEFscIOd1eG8EP8dAT+H3pKSUIvpGwDOIe+/vB8DAcVVuJwCAv3ERgMgyAPJI0maEvx/bZ8ks6Vk/Taa9gfkAyDm3GBEnP5wRcc6zVatWORqY0lIUhPPYoHJPOp3kRcj7oZbSJTeQpHnq3FXsRpXK/auXyPXT70vrpYOI0NdIK1ROquc1ycZHviQlVbPQhhpXzAcFBUgOR84G5idAbj/mS2tnu3x4+qj832/+SD7vviM9CxqkE0mbhXjmFRSCXw7QP9I3JDVI1qy/2yvLQFv57Ue3y1fuBU8cCaIExv2cyZjGTNLmDhiv1QEK276T5+SHv/gQmuJFUjl3qQwVV0lFaYVL1L7beQcR7gGpqSiUBdItX9i0XjauQjEu7HS5GDicZfccwrPDk0wZBeZE5n7FpURsaoA8ESvZMdlkAQPk2dQb1paoBcIA5EGKh55cqztqMhbBHukpBG6MLhOI8ysXVj/HOgjG/VGxTHVd0IFQcEBqCtvMFwE4E0wZsfNXAvW3Kbh1Ho/+olFqRtHa7tyWlnNn5TKi4q2QFRzs60GEjrldpbgOwDgKeBRTMxjR8H5IKgxg8Rxk2XuX9DXswDd1vhc2LgBwmQXJRC7JJKG4GpwRhYRRJRWPz+otxozMXbp0UT4/fBiVNq+goA/YqFisnWoLgAX/3tPT7egxvO85cEKWLFkmi6DUUj+b8ozY8I4o4+hXT5zBU2ewV3gWmAmAXOeCJnAruGbOAov5sNor5xrnGWlQ5IlrQSt+1j/nNKE4WQt71C6vGI8+c/g77nxdu3ZR7qKoVgV2luYvXIbdJgBuUE0GOi9L261zaFu/1M5eJA0LlkEyEdUyoTXOPSPu55VSXpQ7VZgr13uRsHnskLx14EN5D4V9LlYVSS+SNgugz8+EzmHwv3GklPci4n13SDaXNsgzTevkVx/cKnMwn72Ea5BeME1RJ8jtngFASDcoLcfOt8hPP/5EDl+5JcU1jVJdhURTVATF9pgM9bBoUa+UDXfLLHDT1yybJ4+tXy7zcM4SgHmne84gAJM23dMhklAeAeVQYXROugPpRllJdmjZ8TlkAQPkOdRZ+dTUsAB5POCpQJzSeKR78GcutgTiCmr9kntTyRPXPvbTU/R3bCvbzEWaizedBkbwk+WI83x+EDJKFwGlE8CDCiYXLpyTy5AwZFW/CiBxMEVJXkU0uhylt6sBDrBzgAUXa7e0o+pfHyJl/ZBBK0dhnwWQL2REnOom3GkYVZ+h/JlqqHgKD25LmtmjGhXH/Z08dtRRAtpxnwW4zxI4AWXg6bLNpM+QL071FvbXItBTGBFvXICoOMveA3gks2jn05zKxL3OBEDOHTKdDwTBBMWtkOBjMR9GxjnHSIHieM7US6kx+qzhXKeOPyPyzLuYN2+uK95VwvwVB1Q9Pf5hRL89SMsXeOFuciOCDceYABoiJ9ILJ/czlLrf84ufysfXzslpcMl7MZ8GUTW3EM8Q0MllBLSvEvy+CEmbi5EY+mvrHpanUWVzwzyAa0au4QDw5IWQOaSmIYk8g0g0bQEF5c2P98unp85IT2m5lFbPk6rK+VJTPhuSit1wphHogGNTMtQnaxfUyqPrlsqqRZCIxXPCu1cCcH0pScX3c1TW0GWbJOVPW4Q8U6PVzpspCxggz5Rl7bxpWSBMQO6nepDewagXqSlMzmSElRxxgluVL4wuBwEd7LRuKIkPKyVFgTMXZ0bx+WYb2Wa+uXWubdaoWqKX8dtEuejkajNp8swZlLm/c8vxR2ehCEglOOBVZUjWxOJPkYYyUFZY5KeorFr6EY3r6EUyFyLlcwAYljU1OXWTYLQ+Sk3x8IJLxnQvV6ETPHUUFDqPpM3Dhw66aqFMHC0CT5V9U4r7bIeKCu3AhbwcIL+uDkWEmlBGG0WLausbXLTcU2FgFC1RK9hx6VpgJgBy5YZzjDIazgJTBMhLlqBIVUQxhVFwjYSna7N4n/fXDaBDzDefT6TGcC7RsQ3mrQxSuQgnc4mOkWi1F2F2aBmR7GG5AJrIP77zpvz42KdyARzyDlS67G2oB5WEwB56KNjVKiB4ByCvu9khTy1fJ7/5xadk/dxFMhfXR40elwdCUgkTqekA9MDxHgS15YODR+Un7zXLLVTzHeGOWfVcqZ+1EMmjkCDFc7asoF+K+jrAcx+Qx+5dLZtWIvEVUqfFCHnTSSfVJZMvA+SZtK6dOxMWMECeCavaOdO2QJiAnAsu+eGMejHixYVOaR4E4v4t53jR8KmOkOviTNWUm5D5IxBnmzW51A92/c5DMu30KmR62sZ0UggADoMicgVa4l1doMIg+lUNIDxv7ixwQJHYikp55Sg+MtDXC1oqKm1iUS4Fjxz/OWm0OVA2mc+qn1jsixC9dqXz8AqCCC9Ji9QUYnK0AcDn9u2bAOKH5Ayi4t10lACuGe2uw7n4uo377wNgYF9Rr3yB0y5f4iKW5RW4vkvU9DinzgaZXefTHtsz6QS5AsiD1C/tA/6ezwc+G+iM0lFfsWKFrFy50jm7Sm/zAGTiGtjx+ni8NvBYznUGCijpyevee++9zulm2wjGo9Qr0kYigYIhgGnOJ45+lS8cAdhlUaHb4HP/7Mh++ds3X5NjQ53SVlchw6h+WYTdLfwnA0gCHaGsIBD9nBtdsqWkXv7rV56RbfesEWirSDnlQZkHAgA+jHMWoZAPr9aD2Phl7Fz9/es/kcNnbkrNvMWCiYl8kjl4Pi2EfGKf9HbekvqaIum7dUnuXTxHvvb4A7IASZzFeKY4fjocATrQBshn0pPA7iUMCxggD8OKdo7QLRAE5H/5l38ZvUY8GTL+URctP0ecQJyRX6p1qAwgFzqlUsRruJ/CoaAy9BuMtFcX6VH+NpK40FZG6th2OguqIR5M1gy2KRFAPkpVGXQRZ9qmFTQRUkTOnz/vIoPUFG6orcJ1GxAhr6OGIfSLQVvBwtyHSHYP9L+pblJYggJDUE9Ytf5eWb5iJaglTArzZMqcgKFLxAIjNFKoR/mx2le94LSePnnSFfi5cf06rgsgAOnEOaioWQng3QFHgRSaYjgj5ZVewuqiRQvB413onBMu6k41xZU19FA4r2+vqbNArgByAlvdFfLTQgjEmaxJIM4CVctQ9ZLPiUy8dOdL5yDnGucE5zkdYraBxYT4TiQxdAS7UiPIpOb9DCKKPYCpcBs0kRMXW+TvP/qZvHnyELTEq+VuDYrvVOGeAIQpKFg0gCTM/gEpxfxfjaTLp5ffJ/9l63ZpBDVnGBwXutNkqHDnyitVz4JEpSgw1CUfI8H6h2+/C43zaqmZ0+Qc8qpaaqyUSn8ndMqhVV4DEfKqkl55ZO0KvJdKBZ4bZVB5cVF8yCQSkDt6TRJ88FT6wyLkqVjNPjOdFjBAPp3Wt2uPawE/IP/Od74jBOS6kDFS5QeyehJdcLn4EshxoSW4JXgjmONCy3cmt56T6VK/48DPMUp2HcCUPHFGyZg8xrZT51gTTJOzCLQlAAAgAElEQVQ5f/BYtRm/dqMy3ucAwnda74D73e/0ywnOa8ArZULmIiij1GGhLQcYpv54H8Az1VPuAox3drQ5bfB+JILNX9QkWx7aJrNmz3F8b48F6nFa1ckIJqzx+teQrPnxxx+5pFFPXrIY3PRKF/0eRtbYTUQLibNrSM3B7+dEeOnsR/JoyZvl9aK8WQ2LGx5PZ4gk/dlcAeSca1rMhwBYd544z8gRJ81KHd50I+HjGdFPRaNCEp9PjIrzeUSeuOZcJEo/G8I5mGbZC4e5HfOx+dwJeRNR8b1HUMG2DkWyqqAOhd2tYUoUknICGktR/7BUdg/KPSXV8rVla2XHpodk9bxFbldqhIRzRsN5A/jWA+JwwkFd++RMi7z76RE5e/WOjJRDb31WIyRPWXugFLKjfVKMZ0NJfxeK/KDS5ooFsnltkywC3Y1yja7SJvnnjk3G7724fjJVN5MemPiAAfJUrGafmU4LGCCfTuvbtRMG5C+99JKLJJFeQfoGo8YE17p4qkIC/85EKFJTmPTH4whoeaxGZLIFkOsCzUg1AYIuzgSdfLPdBAwKpNNptx+MM1J15tQJ+Rw0EY0cMlGUW/a059Nf+xWZP6deyrCY07Fpg8LDABb/QSzMXe7nVhkAAFi8bKVsRMns+YuWgFPOJC2AZKeWwOi4p5zg1nZ8pWIF7c+vx5G0+cknH0lXR6cr7lOJRNH5cD4qK8ulo60D/YwKnKSnwCFgHy5GxJCA3HOmvMI+3mLuRcZdv2rylwHyKX2q5Aogp9PHMc5INKPi3CUjAKbDq7tlfIbQ8U1nnk1kfJ0HdLpZ5IpzjaotbIcWG1MwPsYpiCY3elfgjwOQNBzgXL55Xfa88zPZe/6EnBzqkbuQMByuQ7JmMSLhmA9DfaCmgOddBnpKdd+IPLN0vXzt/gflkSUrZDaepczXHkZbKF3opBLxIeRtQqllRK62t8mPf/aW7D9/BVHxGimuaJRKUFOqqutAX7sL9aUuKQOQH0CBn5Vzy+Xx++6R1Yvg3JQWgZ+Ok8GrHipAoSAqqOC8LPhTBOqKV3kzsxKkBsin9FFgFwvBAgbIQzCinSJ8C/gj5L/3e78nO3fudAsYF1ACc0Z0KavH6BYXMS6yjPBy25dglhEvTdQMbo1masGdzApB5RRG7xkl4wJNUMCIOAEov1cgrlFmfk0ncudP4uRyvu8X76DQzwWnJNEBe5L/ffjzw7Btm3zpl7bLE489IrfgJBDEMHrNiHgHAHRHJ5K0QCdZvW6dLF2BhLMaJFSCtkLlhyhxJALGeU0CoNNIEqXDMQ990okI+0kAf1JLyFGvrat1qizkprPyJ/AFbDALv4euOOkpULdwkUu0wetH5aYrIPci8QbIJxt9mfl7tgFyRp6D85vOOSlZfD4wSbMJiccE5OPNp3SpFH7FFKVr0RHlM+vo0aNuR2jNmjXu+TXesyiGlsdqtaCnFADcuucB5togoszXu+/Kv7z/rvx/b/+r3KgtktZqyB1WQ+wQjnwR9MKHAJRHBvsAxEek+Nw1ebhkrvzv//G35JHloJfR0ceMpUxpGWgkxQDr5JQXlCDijmt1YZ69c/CwvPLWXulDJLy2ZqkUldZITcMcPJvK5G77LSSO3oWUYY8Ud7fJFx7ajGqba6UKeSbFLELkKCp0nr1k66g/wUi5c9QZKc+s92yAPDNz3s6aOQsYIM+cbe3MaVjAD8i/9a1vyZ/+6Z86tQFGkhjVZaIjQTijpozictElWOciRyDO4/QVXGDTXXATva2gkomLbEWqgRKgEogTFBCI07Hwq6bEu0Y67Q4C8vffeRtJlKfk+9//vgMI6wCwabOWlhYA4lr5xtd/xf3MpMnevn65CRrNMADBEkSr77lntTRg56EUMmeumAcXV9yX25p2yZpIFEVU/SAoMQRBHZ1tTgu5ugZlxXFMz91ux51dAt3walBkaIubtxG1hHIKI+MNs+a668ydO8eLXrLsvUeCibxHrRO1iUXIEx2WoR6XbYBcZQv5lTtPWt6eji4VSzjPCILTcW4nM6DuBjluN+YWf6ZyC8c55RPJU+czKpE2cC71cncKDmw37qmLlYRBETnZcla+t+8d+QCJk33giHeXYBbWMKej2OV3gE0mxf1DUouI+OK+AvkmCgb9x4efEJQyknIWFKBsIv5HXqireFuEuT2Ma3SgrTexS/X63vflgyOnUdxnoZTRQa5agJ2sGkgZ9kp3x20pGe6FxnmPLKyvkCcf2STL5s+BbCJ8AQByiiKSe05aCpVcputlgHy6LG/XTdUCBshTtZx9LqMW8APy3/md35G/+Iu/iNJOFFwyestERAJHbv0ykspFLpgQlQ6QTecmY0EwtoCxmJIfzqi48kYZzWf7GREf1etO56rxP6uUHi/xVeTEkcPy4YfNoI8cc205fOSIPP7443LgwAFXiv6bv/kbLhJ++eo1aWvvkBUr75EN921yOw8E4lQ2iWfXASSLnQPQ/xzyhXdQXIjXHUSiFyPhVVBqKSPIB72FLyooM4JeXIqqqCh2Ul5eIYuWLpPFKPJTBXk0XsPZhAdHg2mZjaqFb/mZfcZsA+R0zEn9unHjhtst4zOB8oUE5LrbxDEVlDgNs5cIwOkQMCJOp5uOAelnTNZkZD4Z6pwD5ADgl++2yydXzsvrH70nZ0FRae/qkT5QvForQAdpqJT+8iIU/0H0HBKkfFd23JVV5fXypYWr5T8/8kuyqgGFeug0u/rznHmkcnuJ10MRsH/hNq5x7Iy8+9F+uTtYKNWQPiypwo5dVS1yScplGDt6g13tIl13ZFbpsDywrkke2rhaasAjL0YU3FXb5HmdX+4yuiOa6WFaN/FzGSBP3FZ2ZHZYwAB5dvSDtSJgAT8g/+Y3vyl/9md/hvLo1Jv2eIeq3kHOOBdA/k0B7XRGxP23oYCcQJwLM5VT+DuqOTAqriCcn+HvMwnIla9O2/QhynUKagknTxx3iaSvv/66c3YeffRR5yxQdWXt6tVO5WQWks0efvgRWbt+AxK4PCDuBcS9kLT2A38mAPmwuVnOgZ/uipJEkrmqEbnjQk3VFh5fClnEfmyLnwdlZvYcFBIBaKKu+PIVy5EcykqbAOwR3J1ogptNoOmxwHQAcn+Cps51rapJChaj0kpb41c9RlV+OFbTpa358yP0/AThvDYdAUbm+ZU5LKTJcHfPHxFPtA08bgiAfN/p47L38mn5+VnUCUAORw8KcRUNs2BPsXTNqZSeOpS8h+Nb1t4jc/oK5VcW3SNP3/ewbF66QuaAUoaawyiCCz1xihKByuLyKlHkZwigvB20lebjR+Xtz47KmSsdUlk3x73Lq+oQya9GxH1IigZ7pbcNkfGBu7Jx2QJ5dONKaZrf4JSXmDfi6f/rDpav+Nc0qh4ZIJ+eZ4JdNXULGCBP3Xb2yQxawA/If+u3fstRVri4cmHz8ysJArnQMgKmusHpLrap3pYu0vp5ggRuUzMKzMWadBqqKTBaFg98ZxJ8avImo4cELU6cEIvl/s8+c2SQatiVAIJvOhClJWWy9REA8bXrPK1vJF9ywdUIuycv6IFybpGfO9cizc375OzZs1KKQ2sQXa+CVCH7gs4S741Jm3z19w+6Lfs2RPGqULab9JTFiIyXRukpoyo6mXRSUu1n+9yoBaYLkCso57gmLYpVLTlWCH4JgklfC0OZaLy+9ium6POIuS1M1uScZ6Im6Sl8ZqX1PALYZYGud48clDfPHpF3L5+Ts6ie2465V4wSmyWIS/eDOz4M7ndZe7c80bBU/vODX5THFi+HdGkNCgABdGM+cp+JoYxip0WKXSvwygeRVHm9vUtef+cD+fjESRmA8kplw0IHxEsrkLeBOVuE6rwloKC0nz8ji2fVyKOb18nG5Yukrhy8c+iUOyq455oD37PoPXVUPOqa+84AuT0uzAIJW8AAecKmsgOn0gLBpE5KHxLEkZrCl0ofEpATiHMB1oUxEW5mWPeiUmp6Pl2ouWWuut4E4oyKkw8dfIVFp/FHrP2OgX7PbXPyw8m359b5HESraScmux0BXYV/588VAN9MeluBhM0aRK6HHckU9qZcA5ddB8q9gkJ8k8v/0Ucfyf79+50CDvfAa7BYNy6Yj0QwDxQRkHhFTlBYBDrmBUVQOsZ5SH9Z1rRcZmO3gIlf3iu94ith9audJzELTAcg1zlGEH4SOvYE5xs2bHAOr77G2y1L7K4mP0rbwOvQgeVcP3PmjKPIbN682TndqtqSzhx3lBWA4o8Qwf73owdk/53rcgrKJpfwOykpkhIoqCwpqZKa213yn7Ztl9/8wpelQVBFF5tM/CzK/zig7CRCCZ4dwEcNAnz9+YEj8nev/FiGyuqlYd4SqalrkGpw7EcwP5nsWYpPD3Rcl7YrLfL1BzbJ9oful5oK0lNITYFGuVM88hxzx0d3YXcvadMpKHIuu6Jd0/OyCPn02N2umroFDJCnbjv7ZAYt4Afkf/AHfyB/9Ed/5BI3CWy56HGxYwSaNBBGoxg55yuTUeZ4t6tVNXldtocRZi7MBKcECAS//kIjmaLTKEdcebIKxLmFzggiqSgEwIzaESz4AbxGxtl+7jTQvpEC3J5N3dtVCnGAm/9YUfM4aC+MsPPc/CzBSR244rVVZbJ4USN0zOvc7xgR9wB/MSJzqP6HhZo0lS0PPghpQ3JqI5U2jR6ewRmVmVOHCciDO0zBFtP5pTIRnV2Ccb44vzjPVJWI402pKenurkzUHl6DdC8mltPRpeO5fPny6E6dn4KWLCAPXrdrpF9OXbko34e04YfXLsnpkT655XzaAlmI8PdTc1fIf/3ir8iqOdDwh9RhL3AyneZSUFL4LnJONZM2Qf/G86AF9Ll/+8UH8t7nx6R64QoprUHCZg2oY5VMugZFpr9Phno7ZKjjhswuH5annnhYNjUukArnKxN6IzIOMA4CjHOkSU2Dyjv+eU8NpnkX4ppuXmdY2nCiUW2APDNz3s6aOQsYIM+cbe3MaVjAD8h///d/33HICfy4LcwoOUElgSaBOAE5F2Rd+JJdANNopgMIXPi5MGu1PfLDqaSgwNffrky1TfnqvBd+TyBOW5HLStvQkfGqW8ZGrAgsdLchCuZ5kkiZcC9eTSDOzegRFw28gnN+/NHHcuLECQd+NJG2DuCalJy5qA7YUFeN5M8yOCZdkFW86wA7+ahdcKqGsZiTprIe5cGLwCd31/dFxg2XpzMip/azYQJyAm7nAEaoUVo4i1/p4DrFHiRy08HljguB+EQVd9O1hD/vgufinOJY9cuVss10Cujo8m/6Tufa/oJhbEP33Q45femifO/dn8nHHdfkdm253ITkYTmSN3/5nnXyf/76/yKzwCcvRjR6EDtZA7h4MUD8CBE4ATEUjuhLX7rdIe8dPSvvHT8ld+BQ10PNqKoWhbYqIR1bzEqeSAxFAbDh25dkXkm/bFreKA/dt15q4TyXAajHsE8cKyXeTI3klkQNMH2z2QB5OqPQPjsdFjBAPh1Wt2tOaoEgIKfKCl+kqJAmwRejuXz7uaIamZr0AgkeMF6UTEGvFhsh+KVjwMWZQFyBhV4m7KTNYLsUkGuVUlV3oHNATi1tpBFDjwfuaRoryPA7Ck4JzcvcxHdciCORcSzs586dlU8++hCJn60OmLS3tUMKrU+WAPAvX75C5s5hISboJCMR7U5rm0v26h9AUhi2wXu6e53M2tKVK+Se1WucqgpXef7NX/dk+pbwBAeFHRa1QJiAXIEoT84xSudPnUoCco5j5iNwzpO+phrfmaKo6ZzSucbxzhwMOrmcL+Sr0zHQWghqlLQ445x7kaqinMvnkJPRhh2BClBJ3j75uTTfOC9dZSXSevOObJjfKL/zlWdk04KlkCHEfEaeB+kp9J8LMP+GsCPVg/l38doN+ejgQbmA0vYXO7BbNVSM+gGzEBUHuQWJ2gWY1zLQKz3tN6Cicl02gyP+0NplsrIR+S5wmElzgRRSQjKN2TQ1DJBnU29YWxKxgAHyRKxkx0y5BfyA/A//8A/lr//6r6e8DbygggRVE+EiyTdpHkyOpIyh40IjIu7nsYfd2HiOgW7NK22GgIEJZVqJkDsJBC4KvhONzgeKAiK6NhwBCYPy6aefQC5xHxIwIXtIfmt3j3y+/wCiaDXy9a89LUuXLJU2RPSuXLviwDjlDAcGh6W9o13KsSW+HmotS8Ebd1U9RzPCwjaXnW+KLBAmIPfzsgl8mSBM51sj0IyGE+wG6SCZBuScX9ydY74F59h9990Xo/jk1zXnsyEou5psV/Ac3G379NNP3fzdsm6j1EKT/3TrNdn9zlty406rbFm2Sn5l6+MyH+pEYK+46rjklBdCNaWQhTAREm9Fdc73D5+Wvfs+EsiRy2AV5iKkECvAOS8uq5KK6lpIGUJPvL9Teq63yNyqYfnSo5tk7bJFUlFM2gkK/IDywt2rAjj0HrUsd14GyHOnr6ylngUMkNtIyEoLTBcgjwd8NVJGzii50FycGaknEOe2ufLXw9iuHq8z/JQU/zHKZWUEkWCc4ICRekYR/VSUdLj1npa4V+CECZwffvSB3L513YGTxQD9rTduyYmjx+TL26F3vHqV9EF+rZIlyctRqARA4c6dNjgsTbISUoqVjuuPBT4Soc/KwWeNStgCiQDyZ555Rl555RUXXWbyI3NBOEbJuVaqmc47Jh1rVU3OLRbzIUXFX+gr4cYleKDmP/gdVnXEGaE/dOiQm1ssnsUKm9rmRB3c8ZqhykduIXaSgeKoObx/AnJeb+XKlUiiZLVLyJUiU7Ibx5CvXTuIhE56zkXI6GD+Cj7ejzchcxkAeQfm4I8/OYyvqKrZ3S/Xrl4HV3yuDJVWSV//Xbf7xTztclBbBm9flE0rFsiXH31Q6mugrsIZGknQZJsIyEfr4iZo1Cw4zAB5FnSCNSEpCxggT8pcdvBUWSBbALmCUS7MXJQZseM2NZVImPzIRdWfPJbpaJ3aXykzXMAJdAiOyd/mtr4fMPhBQ6oAQiPwvObHH38sb73171C3OCbXr12XVQAMjfPmA5Afl1kN9fLEE1+QBQvnSyEiakwko3b5fGztL1i4yEXFyRk3MD5Vsyjz10kEkD/99NPy93//927+sEgP+5+gk1QPOrWaDK2OLn9PsM75pfSPTBbyobOpY5JjnHOaTgOpKUzY5Jxav359NJlcHe9U55P2il6X16OzzwR1Jqtyp42OiBYRKmBlUWZwMDcEQBn6JlJGuj2raxKr4+sgAbkD9gDZoKzcgBP937/3r9IjKJZWBHUnRMuLS6vxRzjEIz2oet8qg23XZVFdmTx6/xq5b/UKqUTRLsxQ1zyc0ntFHAUC8lzTPzJAnvn5b1cI1wIGyMO1p50tJAtkApD7lUX8zfRHxfV75bAS8JKWQq44F0rljfppIH5aS5iAPBit1+soYKCTwEg9gQu54kpP8dbRUSa2nzM+UfdMxJdXoHL06FHZ1/w+uOOtchPc1mGAicWNC933JII//tjjKCY0SypAT5kFIDMbgKsSdBbv5S3pYdoopOFmp0nRAokAckbI/+qv/spFxRnpZv+T8kVKCoE2vyfw5vziOCYQDY7ZdHnZE92eJpPyK+leVHHhThh3vtgeOghKS9GdqjB2w5T6RuBPZ4VUFzosdFL8NJgBVh/mvBninB50Je6ZpcnIOJ1c7/esuOkBaRTiFGRvyJ//w7/Kpc4hKcX8Gx5C8TTcyyAAdymq6dYOd8n6eQDj994jc5CAPQI6ShHlCj0BcU+G1PcM4feOYpZDLwPkOdRZ1lRnAQPkNhCy0gJhAvIg4FZAGA+IE/Qy2sytcwJxfmWSJvnYpIFwoZwqNReVMtQO4s+M3BGI00EgmFEAEwZA8Dsj/kHB6zLBjmCFShe3b91E9PCCk3ek1vgCAC1GOatZ5AeAYt68ubIA9qK0YYGr7OnJo3krvcvjtNcMsUAigPypp56S7373u25s+J0xOpPkSd9zD0AhdnfoUCpH3C1OEbUVN2Yiqj9hmM2frMlraISaRX04twjAqZpCx0DlFIPtSXSXR/M8tN3q6PNn7rYdP37c3duKFaioCRuQJ6/37b4SaOPNuDUj4eSGg9btS4IGZ9zlXCNyHqGZjCBzug0R9//r+wDkvSXSV4oCQeCDL5qHIkU9nTK/aEi23b9WVi9BrQDoijttcpfTQd0UTzvF/e9AeCSjxIHz3Jq4BsjDmC12jqm0gAHyqbS2XSthC4QNyHUR5iKn3Go2JhgRZ7SOwJOAl9E8RsT9ETI/GNcoXsI3leSB/og4ATGj9VzECX4JxFkF0L+Vny5o8dtCvydY8e8SUOWiAg7KmTOn5MrlK9AV97b7CV5U53wugEVpGUp5OwOzKAmViUfLaUdqDCVpDTs8Gy2QCCDftm2b/OAHP3Bjli+NdnN8//SnPxUC9mQTj9OxBcc25xCvya90LElN4XwiR5zzXWlo6c4pjb77gwB0REj9YiR+69atDvyTJx+PAhNNsI4EriNTKub2icNZG0DVWUj9+RDJ11d7huWTczelbslqVNNF9V1oi29cNEu++sj9kCatl/JIobIoAHeQO6h35LuwAfJ0hp191iwwqQUMkE9qIjtgOiwQNiDXaLNGklXRgb/nosxIOBdKAnICcUarGBGPp2/uj9ylyyOdyLbaNoJwOgiM3CvvVmUM/U5BuuDBD8iVFqPOCUGUOieMcHfBObiMhb+1zZOgnAWgzqi48n5H7RJhnrriId4rt7QapmP05841EwHkDz30kLzxxhsO8HJMa9SZY4tR6QdRIIpjL91CPolajdciJYW7PeSy87rkiKvD4G9HuvNbnzNsG58xBMu8ZwJw3jd3BfhK5d799Bk+w3hPrA1AHvq6DWultH6evLa3GYmgcI4ha7hp1VJ54n5w4anGEpE85bMu3XtM1O5TfZxFyKfa4na9dC1ggDxdC9rnM2KBMAC5AkwF3PyZ9BOtnEmAS6DLbWouZgS5jADzrZHnoHY3bzYsQB6Ps60Am8BFaTOMUHMrm4CYPFttQ7AdySysE/HFCcY1iZXJZkxqY/RblS68jWvE5BhpREKcB7KwyLvCKBFKj6vo6R3p2hUB5PxNriWHZWSAz5CTJgLIGSH/x3/8RxcJ9kfHGZVmwSrOO6WCJTOGJzMhx3FwR4uULzoCqiXOcU0qTfD6ydDS/LtvbmY4/X5v3DNxk88Z3isj4gTgTFilwx90oBO5d/+1dAeNzzeq1zAplM8JKrPMnTsbeuMi7X0Dcgk65LMRXFjUUAVlFvwSfPFIE1NyBCaze7b83QB5tvSEtSNRCxggT9RSdtyUWiAsQK5V/ggwuejyZy0kRDBOwEnwzegdI+JBebVEuaKpGCfI2dbFls4BQQMBOV8arediG9bLX4RFgT2vT3tQtYVOAG3BRDy/2kX0+rqznQSt1Cvgba+ZZIFEAPmTTz4pf/zHfyybN2+OglDu+nCckzudqRfBMMc5gS/HNRMnWTtAd3s4r+ig+3fBUmmLRsEVUKuMIq9NkEwwTueAwJ9OieqpJwLAg+3x55XwunxOMCpO0M9aCJyvjotPBxi8cKqvMNGTyZolKADkaOaa15HKzebQZwyQ51BnWVM9Jx6TOlgHxExjFph2C4QFyLkQcvFXLWON/HLRJOBkNJz8Z1V/yCQADxo1mFzG6B3byjbypVUJCRqU+x5Wx2iymUbkCV5I2WEiK39H54ROijovqYCHsNpq58leCyQCyKmy8id/8iduLBE0qrNJcMpxlqkX8y4Ivhk9pq43xzCjx5zvOqd4bX+idiptCc5jziWCf3LT+eI9cy7xGUMbKIBPpYCQRv0JwEl9OXbsmEuKZfEkAvHozl4kKZP7VCNE4UzQZAXPSDGufJjPBshTGc32mem0gAHy6bS+XXtcC4QFyAm8GRVTyTUCUeWKM0Km9JUweaOJdqtGu7jIMlpPMMyFlnJrbBsj0+ovh6Gi4m+Xggj+TqOHdAgYvVPFC/+2fbr89ERtYsfllgUSBeQsDERQzIgxQThBKudeJuUMCfwJWEkVYXSelC+VE+TYVqc0Ff72RHOJhYQIxgn+WdWT4J/PoSAAT2VOcd5y54xJoXxePProow7sc97GyK+SGMbouJMx9OhjFDV0DgjefkXD3BpxibfWAHnitrIjs8MCBsizox+sFQELpAvIFXByISRflJEjRuSUlsHtcpUxTIXLmUiH+Tef/LQQ/b2fJ04wTIDCxZU8cf82uh84JHLdeMfoYq3Jc1rsh4s6I/L8mVxxTWT1n2Mqdw1SvT/73PRYIBFAvmPHDnn11Vcz0kBVFtE5zPnO8czERiZQMnLMipecT2EWF9L5w5vSJNHr16/LwYMHnSO9ZcsWN5fTjb775y0j/oy8f/755+4a999/v0vyTjTaHdRPyUiHZNFJDZBnUWdYUxKygAHyhMxkB021BcIC5Ap6uTiTAsLoM8EvF2ctL59KpCoRewTZYP6oNB0CLTjEyBlBONvHaJq+wgTCGo1XQE41GS7ubAcXdb7pEGi0MNFFPhE72DEz1wLTDcg5nrnDRLBKIE7nm2Obc4mcbY5rfYUZjSfw53U5fwjESTXjz3T6GYnXXJRUou/+pFDOW1JgeH5SVLQiL7n3qlluczX+/DJAPnOfOzP1zgyQz9SezfH7SheQa+RKF2xSQrhQE/wSjDPCpJJfmQTkQVCuBXa4nc6FlHxWOgYE4n7AkIzKQyJd7afH0BHgmws6o+J0BrQgi9rCFvlErGrHTDcgJwhmEjITJ+loE4gvXLgwWtRHx3EqwHii3iXNixQcJlRy7lI5hYotfL5o3gU/n8p1dUeMbSfgZ0VTSjTy3qhKw+eF5pSkcv58GbUGyPOlp2fOfRognzl9OaPuJCxATqPo9jIjTQTIBOT+SHCmAbkmcZG7Tj4ro2tcXBm90+qEfgCs9JYwI+Ra4IfRPNqB27lwClgAACAASURBVOnB5DbaKsxrzqgBaTcT1wKZAuT+3SQ/N1obwTlLJSBWuuS8YmRaExvHm8/JOpk6bxVYc97SceX1SE2hU7tx40Z3XS3so0nSfmMlcl3OT/9n+T0DCKxkys8T8GvkPXi+RM6fj8PXAHk+9npu37MB8tzuvxnb+jAAuUbJ9at/4fIvfmEsaH4AocBWF3RG7gjECSAIwJUnrsV9JurERNum19fj/ZF5AnBGEQkgeH1VlokXDU/0ejN24NmNJWWBTAJyvzQnx6o61oxOUzmF9BQmILO6JqPUPCZMWorSRWgQVTdhISFGxRkN37Rpk6PAabQ6KcMFDtYdLN4Dr8Wk0KNHj7piRUwM5W6eP5CQzrXy5bMGyPOlp2fOfRognzl9OaPuJCxAPlVG8QNyf0IpedoE46SHcBFnVJrfh00NicdX9/Pn/UmbStUJRuWnylZ2nZljgUwBclUe4rglpYpfSTvjXCJXnBFpKrUofUPHfyYAOXnbzEEhdYTnpwNAoOyXBE13l00BOZ1mXofOu8oZqpa6OvrpXmvmjL6J78QAeb709My5TwPkM6cvZ9Sd5CogJzDQJCzSQ7iYMiLOqDRBhJYND5sjrk6AAhNurxO8kKtOvjyvr+otmtjpHzAWGZ9R02fKbiZMQO53armrRBDM8UtHllJ/pHBwh6exsTFa6VJ3unTcpwJW4zmzNCDzPdgGyqYSlJOb3tTUFE2m5NxWByCR+aM7ZkoLUxDOa/mredLJoGSiRt/1HsN+ZkzZIJmmCxkgnybD22VTtoAB8pRNZx/MpAVyEZAzqkcgoUoPBOKqde6XP8tEZFrBjOqsU++Zv2Mkj1x13e7WKJtxxTM5evPn3GEDcqWpcA5psS5SRDiGyaHmV1UXCcvK8Xa3GIU/cuSIA8q8LsE4E6DTeSkA59xTuUaej1Fx0lP4YlSc1/OrLaVzzXz+rAHyfO793Lx3A+S52W8zvtXZCsgJuhXU8qufnsJoGqPiBA1cwBnhmqwaXyKRtXidHQQRynelGgOjimwDwTgjiuMpMaR67Rk/+OwGE7ZAmICcuzrKxz5w4ICjhnCcU1N89erVMTSvMMeuP3JNh5qJonyTEkP+Nh0AzuN06TD+XSzOSe6knTp1yvHhWbhs/fr1DqirUkvCnWAHxrWAAXIbGLlmAQPkudZjedLebAbkCgYUBFN1gbJrXLgpS0aKiC7gYQIHf9f7FSDoJHBLn1vrbBMXd1JU/M6ARcTzZOJM8W2GCcg1aZNjVaPijFBzXpGmonKAqUj9BWkpfjNx/vBNZ5ZRcZ5/7dq1TrlF5w0/n0phoeB1dQeAz4yTJ086xaVVq1a5nTS/o5/Ktaa467P+cgbIs76LrIEBCxggtyGRlRbINkCuC6t/gWXiFYEDQQO5pYxIq9IDF/J4XO1UjR0PUPB3ynMlX5xcW4JxbvUrRUbbYYA8Vcvb5yayQJiA3H8dRqoZOWbeBcc0v6bz8le85HlUNYXzh0V3eC3OZzrULLrDeayUmXSv65+75MFzF43VNnlfrCIarMybzvXss6MWMEBuoyHXLGCAPNd6LE/am02A3E8P4ULOqBYXcHI/yStlRUAFwf4oV5ggOAjIVYWCxUkINhjNG6/sfTApLE+GkN3mFFggU4Bck6P1Fiajfk12q0FATroIqV2kw7D4Dnnb3FXiHPLne6RLU1GKG79ScYnceDrwBP6M+msknF8ztZs2mW1m6t8NkM/Unp2592WAfOb2bU7f2XQBcj/w9X+v2+lMllQdYkbSKGPof4W5qKojoFFuP0jhwk7OOoEEua4EDumCh5weMNb4abFApgG5JkBqKfpUb9LvVJPeRe42AbLOH85jTbr0V61NRbXF30Y673zzmcFdLCZtkp5CAK60NrbN7wSkeo/2uVgLGCC3EZFrFjBAnms9liftnW5ArmBcgTgL6zCaxoWT0S0qqPiVS7RbMgHI9dzcXmc0j0VD2D5W72PyJl9sV7rgIU+Glt1miBbIFCAPo4kEwpyjWgWT5+SO0rvvvuvoXVu3bnUOdbrRac5FpcDo/NfIOCkqb775pgP7jz76qKvqaa+psYAB8qmxs10lPAsYIA/PlnamEC0wXYDcrw3M78krJRBnVI3UFPI+/UA8kyDYL5OmxUmYuEl6Ctvi54nT9GE6AyF2pZ1qBlsgmwE5QTGpKQTMjIZzHpNmxig1nVkF4ulGp4OKR7wunWeCfzrPpLVRQYWqS5asOXWTwQD51NnarhSOBQyQh2NHO0vIFsgUIJ9IbYG3oLQQlucmPYUJX4yGU8ZQy1cT+HLRTXchD5os2DaNvLFCIVVceE3SZLQ6oVJZeJ5UlCdC7jI7XR5aIJsBOUExATjVU+hQMxrO3S0mUQbVU9JxZv1yhnSieT2Ccf6e85XJ3lpEKJMOfB4Ovwlv2QC5jYhcs4AB8lzrsTxpb6YBeTxgzkWTQJz0FL4pt8ZoNBdyXbAzCXyDCzsBBdvBxZ2LOre72SY9zjjjeTIZsvg2pxuQcy6oHCLNpLtKqtLCXAs603wzaVMBcbDqZbKAPF5UnM8OcsWposIdLCovZTLHJIuHRVY0zQB5VnSDNSIJCxggT8JYdujUWSCTgDyYuMltbVJCSE8hAOaLAJiRcSZeaWKZRtWSXbzHs1q8iLhW8GNUnEmbBOXcYmdUL+gMhNWOqetVu9JMs8B0A3LN8VCgzRwL0rqo8U0ATqoIJRPDKOzj7ztVbdFnA51mVtskKH/88cejikdhKi3NtLGT6fsxQJ5pC9v5w7aAAfKwLWrnC8UCmQbkKgVIIE7wy61tJoGRDsKEL9Ug9ut4642FBYSDgJyOAbfWSZPhm21hVFyBuL8gUSYj9aF0oJ0kLyww3YBcI9Wkc7HYzqFDh9x83rhxo6OnqDoL506YdBEtJsTrU7GFlDLKGPK6yk1XWluY182LQRXSTRogD8mQdpops4AB8ikztV0oGQukAsjjRb61UE8wukXwy21tAl9GxllinhJo/DpZMZ1UAXm8iLi2i84AAQWl0Rh943Y3K37yFdxeN13xZEaSHZtJC0wVIA/ObZ0TnDecw6Sm8CsTKFn5ktQuv3yhfx4lag+/7Kh+RukxvC5zTM6ePetyOwjEmfDNv/sBuEXIE7V2+McZIA/fpnbGzFrAAHlm7WtnT9EC6QBygu329nZHQ+GCyC1rglsulBqF5t8JxLlwUxeYXE+VDkwVcE92qwoq/F+17D3bQ0DObXY6Bozs2WI+mUXt79NtgakC5EoR4f3q94yEk69NJ5bzl/kepJqF9dKkaj439Ht+JS2F6il0AgjC6QCQ3mav7LKAAfLs6g9rzeQWMEA+uY3siGmwQDqAnED73LlzbrFkFJxvRs7Ky8sdUCfw5Yt/JwD26xBnkgoSBORc2Nke8tbpDLA9mkCqW+yZcg6moUvtkjPQAlMJyHX+MK+C85tShsytIFWE9C5/tdwwTO1PsuY8pDNP8M+oODnppMTo84PPFntllwUMkGdXf1hrJreAAfLJbWRHTIMF0gHkjJox8sxIs3JLuXhzm5k/MyLONxfReFHoTIFgVYDgV3LFCcTVWaDDoOXB6RSoTFqm2jINXWqXnIEWmEpAzrnLuX38+HE3V9asWeMAsV9tKEydbz9lhcmi5IqTpsIka6qoqPPO43TuzsAuztlbMkCes12Xtw03QJ63XZ/dN54OIGf0jBEzRps1qkbgy+gWI2oE43z5wXiY9JB4koq8nsoqMkLPN4EEt9jZJgIJ/+eCvPHs7i1rXb5aIF1ATieZL4595V6rM+rfUSIgpqQgATHBMDnbuosUZtKk0mH0q2qZHzlyxFFVHnjgAbeTxblrsqPZPeoNkGd3/1jrxlrAALmNiqy0QCqAXG+EigdcPMntVKUDLrDknHIRZ1TN/wozCh2kpSjYYDt4fSaecZEnCGdUnBz2oIpKVnaINcosEMcC6QJyzgVSzHRuci4y34NVLTln6UhTUpCRcTrZK1eulLq6OtcSzht9h9U5KqPIdpBORnoKd9e428bIOOcrXyqHGtZ17TzhW8AAefg2tTNm1gIGyDNrXzt7ihZIB5BzcT9w4IBs2bIlCni58BMMEwireok2LSxAHi9pk79jdI/0FNJUyHOlrCKj96bGkOLgsI9ljQXCAOSMPhOAE+xqXgWjz1Q84q4Wv2dUnMV9FIj7lYbCjpATlKuWOefr8uXL3ZzVpG+/M5A1HWENGWMBA+Q2KHLNAgbIc63H8qS96QByLupUQKDKCpUXyBUnRYSgXBVMMmHGYPU+VXvxa5xTjYGqL1PJXc/Evdo5zQK0QLqAnHPk4MGDct999zkHlWCYDiyBeGtrq0vYJMWMYH08xzlZhzooocj70Mg4nWbusPHafHZQflSj4sHrJHtdGzFTawED5FNrb7ta+hYwQJ6+De0MGbBAOoCcizwX2AsXLjhuqhb5YXSc7zC5n6pL7E8A06g4t7oZradDwAibcsX95rJFPQODx045ZRZIF5CTysWqmitWrHDzUmsAEJxzV4lf6cSGGQXn/FS9cF5fATrnK6ttMjK/YcOGaHXcKTOmXShUCxggD9WcdrIpsIAB8ikwsl0ieQukA8gVHKvmOK/OKJeqqoS5uCsg58KukTZG469du+Z+ZnSPnFctVGIAPPmxYJ/IXgukC8iZ1EngTToZo9GcowqQOY/IIeeuVpgqJn45Q37PaDgTwbmTxcq45KnTieec1kqf2dsD1rLxLGCA3MZGrlnAAHmu9VietDcMQE5TacTN/33YgFyBOLfaCcSZpEaOOCN7/oh8mEoueTIM7Daz3ALpAnI6zaSYERDze/LEOW8Ihkk74zxiEna6gFyj4jpXORd53StXrrikUT4TCMSVp65zNcxnRZZ35YxrngHyGdelM/6GDJDP+C7OzRtMB5Br1FrvXBPA9Ocwo9QEDrweo2tc3BlRI6Cggoq/4JC2wRb43ByP1ur4FkgXkKs2P/M9yBtnpJy/Y6SciZ6kenF3KV19cc4/An6NvtNppq44lVQIxMkXV556mM8HGzfTZwED5NNne7tyahYwQJ6a3exTGbZAOoB8PB1wjZIn0/R4CWC6YPNvmkBKrjijedQVJ5BQPmzwWrbYJ2N9OzbbLRAGIPfnYZDCwuRrAnCtvMl5lm7ehwJy2pO7WIcOHXIyipQy1GqbBOy8rjnN2T7qEmufAfLE7GRHZY8FDJBnT19YS3wWSAeQh2nIILjXnwkiyHHlVjsXcMqyUU5RE0iNnhJmL9i5stUC6QJygmCCbb/+N++Vc0q53vzbeFzuiZxvv824k0VKGSUWOW8ZFeebv9e56v+arfa2diVuAQPkidvKjswOCxggz45+sFYELJCNgFwBAhd2AnFGxck55bY6AYN/W90AuQ3pfLBAuoA8XRspNzxYA4DzTxVUCPoZFSdXnLSU9evXu+i4vWa2BQyQz+z+nYl3Z4B8JvbqDLinbAHkwe10csWpU8xkTao/8KsmnAVBuNFTZsBAtFuY0ALTDcg1ss5Gkg9OHXGCbUoXEpDzZ3LFu7q6nKY5VVT4t3QpMDYsst8CBsizv4+shbEWMEBuIyIrLTBdgFyjakEwrWW0yW9dvHixS9yMl2xmIDwrh5M1KkMWyAZAzug45yeBN3esrl696natmN/BokP83dq1a53zzPlJMJ6uakuGzGmnDdECBshDNKadakosYIB8SsxsF0nWAtMByHX7m7rIpKMw2YsJmpRfo4IKQTgXd5Uy5PHpqj8kaxc73iyQTRaYbkCuyZoE4dT853ykgsr+/ftdVPzee+91CirBZE1znLNpFGWmLQbIM2NXO2vmLGCAPHO2tTOnYYGpBuTKD+cWN5O+GCmnDBsXdaqnMCpOgM5kM/92tykypNHJ9tGct8B0A3KlrJAfTgoZ5ybnJKPjn3zyiTzxxBPOxvydgfCcH25J3YAB8qTMZQdngQUMkGdBJ1gTxlpgKgG5X82BkXAu6oy2cVFnMhij4tRF9oNvXdwNkNvozWcLTDcg59yl83zy5EnnOJMnzt8x8frw4cPy4IMPRsG4zdX8GqkGyPOrv2fC3Rognwm9OAPvYSoBud98KmM4f/58lxBGhQZGxlVX3CJtM3Cw2S2lbIFsAOTULudcpbb4ww8/7OgppJkxeq7ShuPVBUj5xu2DWW8BA+RZ30XWwIAFDJDbkMhKC0wXICdF5cKFCw6A801gXlFREd3uNjnDrBwu1qhpssB0A3KCbk3EJsXs2LFjzoHma82aNS4HRJWSTFllmgbJNF3WAPk0Gd4um7IFDJCnbDr7YCYtMF2AXAv+MOpGeTSlqihFxQB5Jnvdzp1rFphuQK6J2ATlfPf19TmKClVUWBuAf9c5a5SVXBtd6bXXAHl69rNPT70FDJBPvc3tiglY4MUXX5Q///M/d0euXr3alaS3l1nALJBdFuCOEhVN+Pr1X/912b17t/v+jTfekG984xvueyZbskS9vcwCU2kBOmDvvvuuuyTVdj777LOpvLxdyyyQtAUMkCdtMvvAVFjgO9/5jvzN3/yNuxRlyy5fvjwVl7VrmAXMAklYgBztM2fOuE8888wz8vrrr7vvv//978tv/MZvuO9ZqIfKRfYyC0ylBegEnj592l2S31On3l5mgWy2gAHybO6dPG6bAfI87ny79ZyxgAHynOmqvGuoAfK86/Kcv2ED5DnfhXYDZgGzgFnALGAWMAuYBcwCuWwBA+S53HvWdrOAWcAsYBYwC5gFzAJmgZy3gAHynO9CuwGzgFnALGAWMAuYBcwCZoFctoAB8lzuPWu7WcAsYBYwC5gFzAJmAbNAzlvAAHnOd6HdgFnALGAWMAuYBcwCZgGzQC5bwAB5Lveetd0sYBYwC5gFzAJmAbOAWSDnLWCAPOe70G7ALGAWMAuYBcwCZgGzgFkgly1ggDyXe8/abhYwC5gFzAJmAbOAWcAskPMWMECe811oN2AWMAuYBcwCZgGzgFnALJDLFjBAnsu9Z203C5gFzAJmAbOAWcAsYBbIeQsYIM/5LrQbMAuYBcwCZgGzgFnALGAWyGULGCDP5d6ztpsFzAJmAbOAWcAsYBYwC+S8BQyQ53wX2g2YBfLLAtf2PCuNz78W96Z37L4qrz63IAWDNMuugm3y4kv7ZGTn1hQ+730kpm2TnevaHnm28XnhnSTW7muy59lG8d96Yp9L4nZ8bXpp34gkawrv/rfKvpHtshf2bE6lP5p3ScG2F2kV2X31VUmpO5O4ZTvULGAWMAtkgwUMkGdDL1gbzAJmgeQsoKAtCnpHwWoqQFIkHEAeQeUe0J4QkEeuF73rlwBid0oiroCC/tTuc3Izp3P+UAA5mti8q0C2vWiAfPLesiPMAmaBmWIBA+QzpSftPswC+WQBjeT6QK8CydCjxsnaNU7bgqe4tmeX7N2+E9FfdSQSB5/pAOZEbiXT50+kDQbIE7GSHWMWMAvMJAsYIJ9JvWn3YhbIFwuMAb0KbGMjzX4KiUaUPbAXMZQD9E2jVBD+/EJLlEry0u7d0vw8aSUEzH8r8u0IZWSi6HcCgHy0m+JE5if5/KSAOYbysVNaGkHFwQU9R0VG73XHDtnx2mtjKDP+82/fG7HVjt1ydWeLNE5GJYle211QruKCJBDF2NzdvDogfhrOaN+NAeS+86rDNdq3+Nw+kW1o27Q7Y/ky/+w+zQJmgdAtYIA8dJPaCc0CZoGMW8DHdfauFSfC7EBcs8dDbuH3EuU2v+jAYpO8vEtkJ4nSARAcBXs8zuHwICifgGKSKCD334MPvAbbErTlpIA8CoAjNnH37gOret3INYHQHSdfHZbY80cchsixLRNRSSLnhcEB/FtiOPnNu5yhpUn5/xGHxgHvZg+4u3OLx+GPAeTice23ktPexO/3yHOOW+6j/eB8+/DpXU2p5hBkfMTaBcwCZgGzwIQWMEBuA8QsYBbIPQv4QO/Vpl2RJM9YkDxeVLbp5UjU1x/lHgeQO5DqQKBywjWaHgIgd1YfjRAnGt0dD5A379kjTc/5I9KTAHK9/0j0ORh59gB64oA8tl1xdiyiDojaLsijp1/lA+cRDvn2vWOTeGPaJonz73NvoFuLzQJmgXyxgAHyfOlpu0+zwEyyQABAR8G3D2RPxEOOiYCTVjFtgJyd4gHTRBVJ4gNynOPZFnkhhiKSXYBc+2jU8YgF+35tHH/fKSAfm8Q6/udn0lC3ezELmAXywwIGyPOjn+0uzQIzywJjVFZGo61RwBc4xkuk3C4t3/aAq0e/iERXMw7I/eARVJkYiUX+bZc0qcRfChxyB2AjdA8H8X3UEgW0UbukTFmBlKGTXRwnAXUCygoa5EkZ+mgyLze9KspR98A2ouq79sr2ndo3ketEKCuvKa0H59olO8dE71MRu5xZk8LuxixgFshlCxggz+Xes7abBfLQAmN0yBWoxeFke6DbM5IHSMFtfnaXNMckM/oSHXHcS28gkfNpTx8cP8nu3c3yfET8ewcSIV/DZ70/jdUsH6uRHqBnxFAytPMCAHdcQD5Whzym++NRcHjf0TYHAW6cpM4Ybr7X9ijvGzz9HTuQBOoJp0cTNmPaEDepM1679Z79tJXYiH6k09x1lOfut7vf1onSffJwutgtmwXMAjliAQPkOdJR1kyzgFnALBCKBRJNOg3lYnYSs4BZwCxgFkjEAgbIE7GSHWMWMAuYBWaKBQyQz5SetPswC5gFZpAFDJDPoM60WzELmAXMAhNbIJY+YlQPGy9mAbOAWSA7LGCAPDv6wVphFjALmAXMAmYBs4BZwCyQpxYwQJ6nHW+3bRYwC5gFzAJmAbOAWcAskB0WMECeHf1grTALmAXMAmYBs4BZwCxgFshTCxggz9OOt9s2C5gFzAJmAbOAWcAsYBbIDgsYIM+OfrBWmAXMAmYBs4BZwCxgFjAL5KkFDJDnacfbbZsFzAJmAbOAWcAsYBYwC2SHBQyQZ0c/WCvMAmYBs4BZwCxgFjALmAXy1AIGyPO04+22zQJmAbOAWcAsYBYwC5gFssMCBsizox+sFWYBs4BZwCxgFjALmAXMAnlqAQPkedrxdttmAbOAWcAsYBYwC5gFzALZYQED5NnRD9YKs4BZwCxgFjALmAXMAmaBPLWAAfI87Xi7bbOAWcAsYBYwC5gFzAJmgeywgAHy7OgHa4VZwCxgFjALmAXMAmYBs0CeWsAAeZ52vN22WcAsYBYwC5gFzAJmAbNAdljAAHl29IO1wixgFjALmAXMAmYBs4BZIE8tYIA8TzvebtssYBYwC5gFzAJmAbOAWSA7LGCAPDv6wVphFjALmAXMAmYBs4BZwCyQpxYwQJ6nHW+3bRYwC5gFzAJmAbOAWcAskB0WMECeHf1grTALmAXMAmYBs4BZwCxgFshTCxggz9OOz9bbbt5VINtkn4zs3JpwE1P5TPyTN8uugm0i+0Ykicsn3M5QDry2R55t3CPPXX1VnluQ7hl5v7ukKZRzTdSWa7Ln2UbZ89xVeTX9Rsu1Pc9K457n5Oqrz0naJkjXhKl8Ps0+zP77HzuPwpujQYN7Y6tl5+icjbVPenM6U7YO7bzNu8R7ZO2UeE/Mya8zffZxbWvZmdSzPpXpNvFn0rv/8NuT6TOG+yzOdGvz7fwGyPOtxye7X/eAf9E7asfu8UGPAxXPy2s87qXkAPR4TXAP6OdxxiTOl8pn4l/fe1B5l89WQO4tHi/KDtmdNogO81yTg3Hadcfu9AF5tL8nGpuTjfFp/Xuadtf5mUP3H94cjQ/Gx5+zuTCn0xiM0Wf1S+MC8jTOntGPZm5MJNPsGT4+xphi9H7DeBYnY2k7NjELGCBPzE55dtTkoMFFvIDbEwOveBDs2ivbd04e0UwlkpbKZ+J3aMjRkojTAvQsfyvfhrOxNf2FM83oaux9W4R8WiZ2mn04edQz/btq3rVLZGf8qGsqZw9vjsYH5f4I+dgxnuW7XqkYVD8zSYR8LCbbI7v2bpedIexUpdNsfnaqIuQTj+WQn/npGiXVz+OZkli/WoQ8VRNPxecMkE+FlXPuGgTQL0tL84vy4tZ40W88xACw5UUg8gSiyckAiFQW7lQ+MyWAPBP9niaYM0CeiU5J8pxp9mEy8ynJlnmHJwvyErhIeHPUAHmMBZLqq+wCY1MCyCe1z0wA5Mn0azLHJjCx7ZBQLWCAPFRzzpSTRSLa21ukcVvzGHrEtT27ZO/27dLSGIw8aWSddvBoFU0ve5F0fbmIepOP7sI/+CgqqSzco59pitJOvC05Cfy8IMo/3vfcHtnGvW53eaWo+B/Oo/fi/T34c2J9Hd2a9a4UEyHXXYbYM0WO8VOC/J+LB+bGOVaB2+6tz8vzupvhs/1L+/aJbIvlkPvbNLqtOfoQ9yL9tFsy2+T6+X3y3J5tjhYU83k/TYojJ0pt8W8po617GbTdGssh933W66fRz3h21XZGfi8T0LDidOkY8Bu1Nc7rmrTT5RvEjttJ7BXsw5j+i50P8frwhZZYDn3sOEqSzuSjwOx7rkUOtDXL7/2eNy/cLNa+GG88RgDP7t3N8jw61h2/fe+YPIdU5jU6epQWFzPeRufijt3emPJHyGOvFQRcoz9v3xt5Nrnnz+izY6LnkdraXbelJaFdv3hPijH2CPRDy/adieWIKODkVI48aP10hNHrSITuFn0Se8+iMc+TdOwz+XMiOlZBuXLPYB+HPOZZmQRtEbH26HPeP+eblALpH8tjxmZgfCQwF6/+rci3I3TNhHeII3TI0fVmLF0m/rN3snXGv+bGPlcne5Yzn2f0mGSe55O1yf6eqgUMkKdquRn9OaWYbJe9fJDERMkZHXe72YEESD4YQEuJJBd5D1ePouEejL4kPD4EdjVF+MRuQRkF/aks3OOBIS+BMN4iMQo0/O3cKuMv3l6SZ5LRFN7brqYoD997+I0++GK2Uv12EACRb4v8bSRp0X2uOQIk44G5OMcexGJ36YQMCgAAIABJREFU/4QORwREvjgK4HidvdsjzklkYdq676o07fK49aMAzXN0Ek/S1MVHrxX52Y0rDwgpoIrpD9jk2ZYXXCKov4/9ILnFP5ZcF/lt7vVXc6rc9Th87eZdz0rLC0yoHR0LDiBHcx98wC4KaAP2CvThePNh+97IeR1GHydp0Z2rRXa6eee3ayJJ0Tz+ZWl6NQDMWgKJgrxGvPG4kw67522PgsD4dLek5/V413zVeybp2FMQp/YZy02O72RHgVHUQY2MTc69SNJ01P4KDtmml5vk1aBTmORaMLaN4/RDIhnLOka1jb7nyJj2+56F3rMx2Fex4C42eDKZfSYf9zHOrQLfSLv5t2+D2OdvV8LzdqI5HxMhjzc2Y5/picxFza3C5EkquTzm3G7MNEtz81bZGnHoxz57E81lGhv1jv8sHw1YePOnZYqS+pOcIHl8uAHyPO788W/dx/kOAGY+OF9uejUaMY5SVgJRzgh8c1FytzCMp4oRB5ykp7ISfDjF/jx2u3/sgj1Kw5kMoE80eLzrxnJbxwH0Pq45F6TYqLpewx85H1VZmejYoCM0dovYzyEPRlomAuDJbnvGOX68rWT/78c5xuvDrYiZAgz61DXG9kay7YxzhjjOZLzxmahT6ADHRJSVwN/i0VMmoqwkB3zHsU/A7hOOx3h9FOf+kmtXhF+sXmC0W7xdiW0+J1cd7lQi5PGd7LEALdrfaVKN/KNr4vGSxKI0xv6xfTrpdSaIkCdtnzGA39+WseBv9HkUC+ZHuzsVsYDAmA7aZ9L79dl+krmYNHUsEKABGpdmoHENBPk2kgNO7mTjITiPE3iWb30JlFM+PsPLE5mslfb3yS1ggHxyG+XhET5AHhN1w4MzmpwZu3BN9HAa72+j22WxUdqpBeR+4DwZAE8mQh7v2HgAaGxUc0LwkoQDE7T72PP6ALkvMjg232tiJ2fyCRLnvmMiuzyDf9s5QDNx0fnRMZLQ1rbPQUxHUWB8ygqbNEp/CQOQx5sPCQNy/1Z7Mtv9fkc6Jso6KqU34XjMECAf75pj7THW8U2UspI84NRdJW/EJ0ZXiD87xqWseCdOXAowjv39kdisAeRxaEyjgDy42zr5EyXuEfHmfIqAPJG5mDQgdzsSShHEuN3TIs89h/B42o5e4Pk64fn8z9n0xnCKvWQfm8ACBshteMSxgB+Qa7RKZPfurdLS5HFmx9A34i3MzXtkT9NzYyLkMdvMbst4NOKbbCTNtSRGuzyVCLk+JMME5PHoA+OAB6WjRHoiPgjbIy3PPTeG8znRsfGoQrHOztgIeWySbjMWjSYsGkGKSrKR53Ei5JFIJ2kn25Q6E6RLRGzip/uM3leTvBzUjY/ZCvcib4lTa8ZOhfEX3UgUKgKekhmDwQV4ovkwOSCPtCPiHDhbJqnj7+7av0vT9HKMtvWE4zFDgHy8a34Kx/HpmN22qQXkOkK8PsMzMUX50XGfc4HdskmXp3Ei5LpjkBuAPN489QHWyYww0ZxPEpAnMxeTB+S+teqFFtnT8pwQj8enQuqzNxHeUvwI+aTP8sA8n8zM9vfMW8AAeeZtnINXwCL/bIu8EC28oltg/sSP+OD1xZgETY9s7gdQe/fclpbnnx5VZ4l68ziuBU8nJlolCSjiLTpR3nsgauIlJY4upLEP1fj3pFxGf2Q2kehYzMOdD97AlmW8Rb15zx5p2u4lDVEuMcqD152JeBzycY4dw3GM2GIM3zYmAdfXxzh+l0taDCdCPpqL4ANRAYcsqvBxFUb4dK/s6vQ45N6i5TlOMRSoAKVqPACys6kFXM1EeNWx03XsLoNyyGP7MxYIT2KvmD4MjLnAfGgKJHB62HmUAhbsY71/mo/k1ImXc7YzwiHX8zLJDtFMz895QVoYxUNyN2sOxB2PGQLkMQ6C5oJwDrwQmBu++a3jOmMRch+HPB5VJpkH/dhxGqcfEqlOFhj/wWfMuIC8aa8Lljw3ZmcsuaBE4o5oJME+mlTto1VgzbjatCvWwYGtE5PxGz8g4+Y80q7HjmV/YbUJKIuTzMVUALk3rtGu3U3yAiIdOj/9AQcPo+uzN5FR5XveRPrVE1OY/FnurhsICCVyRTsmMxYwQJ4Zu+buWWO44LE0AU26GcMp9Sc9abEgWCAKWqPb6d4DIib7fccO2fHaaygw9JL8j5delG8pkS7BbdvRrUV3QW+rN2Ybfrfsbn4+Ngkswj9+MUbtI05Ck9tNHE2s27F7t2x9HsAkAalHHQCxtvI9IP0UA/9oURpEvH5wi2ekGJO/OFCcY/0JgX5qxdj7gQMQjfLFbmd69gwma/mVUpIp9jP+VmlMH+p4oB2QOPzy3j1Q1/QySkk9GVV5cb/AMaOJha69iDz5bbRjB8aWK/bkZCiSKqoU03cagd4DhaE9kAP10WhilIReegPj7WlfEmzAXt/9rkDGxCuoFenD2L4anQ9vQLnk6dFsWpcc7AB4zO+8XQKdNjtgv9dww4nRdBiFhLwpJHi8z+v4jJP8Fm88ut2M6IT1qXbEjtFY+yRLx4je2Wg0Os78jokIR5v0P+SlF78Vtc3oGPAm3GQ/o5uE3RU52I2tPS+3QLEocgH/7kjCNRliaS/RORa3HxJcRvz2CNKoAs/T6JiOM1d2Y8JROWv0Izpn4tsr1j6TjHsXXCCPXM//EnZcoczjU1mJfQ4koYYU8yzF/InOeb86Ftayg3A/7vePzeD9jsj/z96bxkh2nVeCX2ZEZGRG7mtV1ppFcackylrskizb7PHWbssutY22qWm5R0DbguweAwPMDED6h38YA5NAAwMMBmgb090eDgY2icYMRupRT0uwZ0xYtlharYWWSJGsSrKWrMrKqtyXyIzImHO+7954N15EZEYuVcXMvEGlsjLiLfd+970X5557vvNVE7T19mx+L4YuXVsW0Ksbwmari42eva0TCDXjqhO5Vp7lU/LM5HjVBa0VkqnFKzJutssIREC+y8DF3Q5mBHbFahzMrh6aVida09a/oJp2Hl/eyVLxbkNUL5PY7ZHifgcwAunkPO3CTiQGzfocSsgOYFxik2MEYgT2FIEIyPcUvrjzQYtABOQHbsTkItjD57EwsTdHAMcY7dCHvGG0bgB8vfC8fApyHl2Ria8jFYGLAOQvw6rVryzVyQ12Gw24bjz/Mmw6vSXsbo8T94sRiBE4kBGIgPxADlts9G4i0EiC0ErKzG7OFffZnwjUL8Xuz3F3f5RkKTgu8e4+igd2Ty8PCaQh+9OXBjKh/TlwPEqMQIzAAYlABOQHZKBiM2MEYgRiBGIEYgRiBGIEYgQOZwQiID+c4xp7FSMQIxAjECMQIxAjECMQI3BAIhAB+QEZqNjMGIEYgRiBGIEYgRiBGIEYgcMZgQjI7+e4NvLwbbk99ZUgd1NUp+XTtbjh1kmTOy0o0+JJdbOdVNFs7bi1fdlb2/dvbPa/n61Fo8Wt9lx1rsXzYLN9dV9p/bStb9nQjaP13fdly7swHjX3xZ6eYbWe6nvL53h33xf3NJl8j2PS+nX37o156/Herz5s9/2wX+dpfXTilgcvAhGQ368xq3rHhsV2Wm1MfWLZuyL5bcuEp6TNrXkktxoLbne3E+321vb9G5u73c+dxLzRtvcuMW3/YrrXPjfZ/64l//nzpXyGg2YkyaZ3eTz29AzjHNr5mO85QfJdfl/sWz9buFb3OiYtnMI2Seo2xOTmvX0/tBzyuOGhj0AE5PdziPfEZESGvHbo9s5AXHzeKos2NrLbjgHZ+kJ6dzLkgRXgn1oFxPM7KHrUsMd3gZFtFtnIkNczzHXVYfdhPLa8L/b0DHu3MuT7f1+0ztjuwxfSHsek9Rbs/Zlbc64dVOdsvY33asu9fT+01MoDHZ+WenjkN4qA/H5eAnt6cEZAvq+AfNux2NsD990JyO/Cxb8PALDVVkVA7ljm5ye0iqdJPhxzWVM9NywV3mp03Xbb3Rfbfb7N6fYPqO4zONxhmLbbfP/6ud2Z3DXxURYUbkYutHCMljbZz5jv7fnaUnPv6kZ3u/13+/h3NTjx4C1GIALyFgN1VzYLv8yC8r81JcLdcm61ZHZ1eXc7QJ5e0k6kMdUvB8eKsox3epk7KQ+fnOepl9uszG66pHpQ5r7ui6cGoNU+VJJSya3Jdvyxw7LFTdudLk0ftNGf98KLKGs+OSmPT7wkT/py5Oiel9TUgui9tT08VlVu0WRsdaxfelq272d62XgXy8ipOCXxbCKJSLeZN0YQWwi7Ubq+FgCGJbETuZK7rl58US5+CuWsW5QtVI+F7TU+QentcBndl6V/ehthco03vetH8/LitX311+OL5z+Fcup2DyWlt3FNs/J4CJbTsXH3v5YQx/W3KylXnU59G0C+xX0RSkheQZnz78xdlN/9XT4d7NXwvtjiGfb57YKPY4bPi/Qzru6Z58+lFd2twHvd9aQrPGkJgeBQ48JbvOUYN7sv0vFLxcauf1+evcEztzpxomLHPU9r+uGfMy/KedwXz0prz8aa76fqmDwlL7tS9TX9btJGG3+xkvYtXY8NvhuC+zjsX+39GEqMMJgvvyry7O+gr/7l+rzVtbrNF3KaAGlagyJ1T2793bjVSf244TvlpY/qtYYnQjIp2tO9nzzXrQXuuFV5Uu396SWcLz09JX8qn5NxbUztddT42tsmqPHjux6BCMjveoi3OEHwZTZBEFYDLposRwOoGRu2DSCv+aK2bS++GN6g+i2gx/IAcOrzeIC7Ly4DZrUPAn0P4NW+cC7Ii1Ofl6elFoDVAvK0hjUEtZNo0/PVanfbDUP4QPVfLvbeeffQq40HHzjP+4p3GueLSXtfmJDPo8LiVslp9Rrl3bedfWv4BVEdy2SsvwuQ6ScHrfSzPpl1J6wVtw3GwD3gbezR3+dflqeeMeY1jDWv1c/hUW+AK7m29O/UFw/7/fJTPJ4eRK+d84pUP2pfwC0CcW5aM17+y7o6GWA70F7HCtZeG9t+e0tbDcuMXqFq4vnz53XcGl1HT73Ma8/AanUSU8MWu2s/NYF+1t83k04/rSGYcrHc7i5o8HkKkPvrtnrMBuPR8L44zuv7BZn4PFjVcB9tZ8K21t0X2zzDtutRegLf9O9nJmXcgfDqBDC8r4+nr/s0o7gThnGL+wLPv+dffkqe0WvfAcvzr1jFVsbtcyJ/6kC33vMX089Yu58a3xdTMvG8TRzSAGq7ONZ8ntKR63eLf042a2MQ39avxxQB4L4bVPam/5501XVTcUL7Pjn5Gb3mk+fihE6aCCL9RK7pM7zVSXY4wU59b/K78POYdPJ70d+T4T1d/93oV6CajYSfZLjvRb2fMJZ6bUjNeZ7e1b3f+HqefMaercnz7jMy6b7D7fHKftqE1Me28bXnntE7utDixvsdgQjI9zuiOzme+zJ77rlnG5ZL3vrLajuGPGxI7c28s+Omz7P13y0x5OefAyOy81Lo9cu+YVu2AKIhwEhNIKpRarD03pAh32XbWwXktROkWhmCrVrsbDy2uhwbST4aSmvSQD144FeP31AikWZ2bGv7krAvw2QlZrsbJwWSPED3k9gUW+TOZJOwbe070se+CEB+HoA81aZmbJoCMLvH/Bek7plmr5uwZHuSFjTodz0b2kSyssXqVcv3xTbPsO1GtWVAzhjX3aPpSXJ4Pe0ekLd6XxjLmGLBg5U267t9rqA4BQoTRji8L2rB03bxa/h5Ok7pSVOTNp7fsfxou2dR0rqa50rD82wzYdqhFC4N9Gvuy5qvxq0IpZ3kODRof93qUXAf7jjW28Sn5nhbXft+ElJ75bQ+CdvVFRl3ajECEZC3GKi7sln4ZdqAKdwZcK5nYaugILW8u7PjbvfQrf28FUDuvw92mp1fD8hDENQYkCdLc565qF0qbsxu2mg3AuS7bfveAPlW/dxufJpfuY3Ad7NJjzFKCSPeFEi3Mvmx6O4MkDf4Qg6BU327d3bHhmzcjZdeksmnn65J7m10HTVaDaqJy70C5Cl2v6bnTYBMo/5UJSuKIx3ru91EdZtn2HajsDdAbveoMf7pCd7uAXlL90UNO9/oeVHb8/rVnWa6/p0w+U2iuwUgx00nHxU3tunddwwSW3j2hLKT6mpWKIerZZRDhtw3r+G1us2FlYwh2ektVmK3nGTvEZDrsd0qwZ4n482uizCWfnK4xbX/1Mt1ksLt7tH4+b2LQATk9y7W9WeqPgBtmSn9MNoZcE4ByJol/drlwJ0dd7uH7s4BufZz4oWapfBWhqExWPQP2wbtAHpOZDb1X4C2zAfNJFnU1NJ8M0C+27bvDZCHDO7OxmOruDaSddSyg6mlZj1Yoy8GvPfSpDz9tFu2r2rIG4Hui9h2AtvukCHfBpB7/WsN23zxJXlp4ukWGHKdfbnrEfei7wt7q9dI4+voIALyrfpTvVbcswM3RsP7tDHb2fgZtt19vTdAvtVEdfeAfNv7oiq9ql3mbzQp9JO7Rgx57aTW3xf3gCEPpHJ6R/sJ6L4C8lrJ1mSTiUCyylB//bR0rTadk/iJh3333TeG3E+W7wIgt9i5CU3N99f2DHnja2/bpcTtbuf4+R4jEAH5HgO4p93rlrRqbedqvxiC5X9l0yfkhdSSf/hF2VBuASD8zMSkTODmTZZP0yzATgHfLgG51w86jWUrj4IaAK1y5fpl4IayjurDEEvH3wIQ/L5pyD241Ie11AOyZjGsah930PaGgDylf/eaatORu4nClv3UaUM1P4Dt8l9i/GTbFYiGOuyETUovyWu8AFafQqyqExkTmCe62gaa5XBZn8D3eUS7Xnqz3Z3kJgdimlyfQ6ExU+bN6TRrkne3srFMn8+Bu/MvysRnPIhP3QvhdTR5HvdReP35lZdalkpXVPzq156/lOtj1Ag81mxVc86t+jMhk887DbmfiFAOBEbNHjPJRKWp/KAJUN12UpjOpWhyX0w5nfNWmv0EaKQmkwGTv+3y/Jb3hXsOpxKZX5rENeM01DqR8Rpzl4eR5OkkGvLG98XdZcgtP0AfLnVtrJcEbXdPNv+u0OTmYFz9NTP1FI/5snzOacjt+cVnjjoMGCk18TIm0rgexwMJUureq5OTpZoaXqP19wjOqY+GNIGwXd7WlldyoBlPfbdU82f2SbLC+BQwcXuywfE0wIidj2WQ6xBqyBtfe9uNd/z8bkcgAvK7HeFmx6/RfuJLfGpCnvfZ+XWJYIo6LPtdH3IGxr0GkV9QVQcUD1A+Mxlk+1+QCxe+IF8AOPiDP7ogf/yHzjnBO1V4HcaFP5I/+MIfyh+7Nj8XJt8p7gmS8Rr8nT62PWO948Avyu//4y/L//wlOzi/FJ+ZHDfXFj3W9kklBsDPIxLPyrM1iU+1WuVatwueDP1H58FzapwnX5iEK0b1xJaQVS10YYzDxAuJA4I890V58eInXLLVztueLLlqR1PnS4+tT7JtrZ9JQo+N6QW4ltCdoWVtdrikHI5DQ0120v6aPtUATj/eqeQmb9YRgufqdbb92Num4Ti7+yFMhG7Wlxbv8cYMZ5K8GV5HX8S9+InqfeMnCaml+BfP4351loQ1bUNsvojPPlG9g6tuDPWToGaND8/V5B5KnxPXdW3iWnBfKOB+QSZhF2Ot8hMLH/MG98Xv/q7In/yJH8Umz7DmwQ8nj0lyb4Mx9sAu0Kvb7euvsfr7327pJHFWnnsR9/Cn6lYhm7auybVUc90HO9dOEvy4WvsaJQv6nIOqnDvtXOWekUmidItOROnvlcCRprE7R8iw1l+PzUcvHfOtvxsu4Bn8BTyDdTIEQPn8yy/Js/YQryY1V6+HtNuRbhReq1vbOTZ63taOWyMXlwt6KVddheq+G/09vtXDpPaerF4TLd772z2m0vGpfQa7+Fz4E/kT+V3x5kjqJFZ1falN8qy99tIJM9u1Jn5+NyIQAfndiGo85l2JwF51wnelUXfhoEeln3chdPGQhzkCO5ZUHK5gNMptOFw9vJu9CeVNd/M88dgxAruPQATku49d3PMeR+CoANWj0s97fPnE0x30CBxVQF4nMznoA3kf2n8DGv0XnpdPQS5nK6LxFSPw7otABOTvvjGJLWoQgcbL24cvVEeln4dv5GKP7moE0lKMu16F8q72Jh78nkYgkZK0Io28p02LJ4sRCCIQAXm8HGIEYgRiBGIEYgRiBGIEYgRiBO5jBCIgv4/Bj6eOEYgRiBGIEYgRiBGIEYgRiBGIgDxeAzECMQIxAjECMQIxAjECMQIxAvcxAhGQ38fgNyxm0nJ76ouuNKow1/Lhmm64w4qKrZ5wnxO0tkyE3PJc++D727DPO4nbTrZtNcBNKre2vvu7bMu7E6N3WSdjc2IEYgRiBGIEjmgEIiC/XwNfTVLyfr87aUh9kkrao3QnR2u+7V1KhtlT3+tbW+171b892Gafz9VaXBOP3u2TiHaybWtn51Z353po/fz7u+Vdug73t5HxaDECMQIxAjECMQK7jkAE5LsO3T7suCeW+Ggx5BettJo0M6zaPUO++3Hcuk07YXR3sm3r7b07Kyatn3+nW+5fPHd65rh9jECMQIxAjECMwP2NQATk9zP+EZBXKxRuOQwtxOmeA/Jt27QTkL2TbVu/YA8UIN/XeLYeo7hljECMQIxAjECMwLshAhGQ389RCEFIUF6X5YX/VD4n46xt62QYwrLxwd/HXRnxsER6LQBLl9ZOpDFV8BqUtk+kFWlwmP67+XG9Jv5FlBX/FNpqZZJfkLaP+pLMSZnkGv18qu9aLtq9any58Z4eE5+nwabv0ytPvyQfdTWBa8tZo5p8UEbaH8eXY29aaj5VQr5mbFwbG7cpjFsQs0aympqxrN928vk2SULoy4Xz5P4cQdnq4Ph1gLxBXyzW7jgvvigXP+VKdOu18ZI8jdLftgnLkCOGlafkZfyDI5rEcItroub+arzdhL+2w3g+9bJ8Mjx/3fXe5DoN+/D5pyW5ku7njR7PHSMQIxAjECMQI7B1BCIgv59XSADIFZRM1lYRS7O+tX9vI1nhsZ+fkCkFJbbtxRDos98h2H/paWwLsPXJcSGebQrQmxw3BN5poDb5TEVYHM3A9Xljxbfpe82wpNjTRvpo/54/d/25ACGfe8WqtOnxLsqLU4o6U/0Nz1xbbrlZ+ymjqW9TMD4TLwFcTsozTYuZbLGtTlb8vg7Qnmc/RMfUpjp+spWMc/2kpVlfEoDtrwd/vTwrDvxPMl5+UuXOFY5Js2simFhpM7farmaMva6+0eSD11JaU57o8JM+3M8bO547RiBGIEYgRiBGYGcRiIB8Z/Ha360dCHnuuWfl4oQxvzVwkABWgbIxfTsC5LVHAsE+Li89befYGdDfSk6RcijZTnaQBnFgXJv1fStAbtgOrLE4gF0XG91CAasy3+LZXa9BD9s9mWy3XUXlBu3XyYVrbG2b3Pmfe06evegnRs0un9a3bXgO9tE1IhxbZdaDGDWPaYMx1olAI4bc9bfpWLfqWrPNtZM+f6sMeRCL/b1Z49FiBGIEYgRiBGIE7l4EIiC/e7Hd/sihhKCBlGFnwLmJzV1wjhr2uGWg3wSQNzhucxvHUKoQMqyOdW0o4wjC1wD8bQ/IA0a4DpBbrJ7XSVArgLxZ+4n3twbk1sOQ6W10WQQMb7NtA1lPlelvIFsKWejGgLxBXxodZzeAvNE10bC7CeNeXU1Jj3EE5Ns/P+IWMQIxAjECMQKHJgIRkN/PoayCkM/IZMBg+ybtCZB7AKcyjYn9Y8i3OG4jQK7A+dlQ+uBA7DZ9b87m2ifbA3KC3OdlghpolVyE4DmUb2ydULl9+7dhyMHYfmaydqWj/pJL2lC/rQPrbtJSC7Lr267XjJM+pWPUtC97BeRbXRNhZ3dy7URAfj+fTPHcMQIxAjECMQL3OAIRkN/jgDcFmg6snE/LD7zm2oEmZVwVnE3IC16S4eQKIQBrlOBJycozE5MyAYDauhSmFvRtddzz8nIt8G3Gsk49JfKtl+Wjn3AguUHfG8cJE5eXJuXpp883BuTVWDl5j9fkVzXjQYJiSl/fMKmzpfY3a1ODpE7VfjfSxTTfNj0p8/FnCKmV4TXwrNfGp4B1zVht1Rcc6uVxJ+/xzdsBQ46ZTyCNSaQovNbOn0/629q14+L51OTukjqjZOV+PtHiuWMEYgRiBGIEdhmBCMh3Gbg971bjeAEZx9SEPD8Oh4sq4E6SMX3inrqXqNTEwHg1zQ4g5KmXAycOArTPENC440EGceHCF+QLOPgf/NEF+eM/1LMosA9dSeTCH8kffOEP5Y9d554zW5Ka8zyjCYr1x33u30Ir/TupxD8cx1hZd8ALaAca8YWfelrkKy/5szTpexjh2iS/iRdSfXUgt8aRpQpS3XEayoNCqUiYyJqcu2H7gwmRT3ysbdO/leee/Z0gblMy8bwlj9bLV9JtSG/7jEwCLCchvIBxdA42Xm5DnfqzThwTutAkF4hOBBr3JT3m0KOnxvjFL56XT30iGNvArUYTSsNrN7jW6ooihbKbuu2CMf7u0/LSk8k19uJUbQzqr8sG12k1iViQvOsmYnu+aeMBYgRiBGIEYgRiBO5OBCIgvztxjUeNEbgHEdhabnMPGhBPESMQIxAjECMQIxAjsA8RiIB8H4IYDxEjcH8iEAH5/Yl7PGuMQIxAjECMQIzA/kYgAvL9jWc8WozAPYrA9nKbe9SQeJoYgRiBGIEYgRiBGIE9RiAC8j0GMO4eIxAjECMQIxAjECMQIxAjECOwlwhEQL6X6MV9YwRiBGIEYgRiBGIEYgRiBGIE9hiBCMj3GMC4e4xAjECMQIxAjECMQIxAjECMwF4iEAH5XqIX940RiBGIEYgRiBGIEYgRiBGIEdhjBCIg32MA4+4xAjECMQIxAjECMQIxAjECMQJ7iUAE5HuJXtw3RiBGIEYgRiBGIEYgRiBGIEZgjxGIgHyPAYy7xwjECMQIxAjECMQIxAjECMQI7CVZQDvKAAAgAElEQVQCEZDvJXpx3xiBGIEYgRiBGIEYgRiBGIEYgT1GIALyPQYw7h4j8G6OwNe+9jX57Gc/q008d+6cfOADH3g3Nze2LUYgRgAR+NKXviSrq6vS0dEh3/jGN2JMYgRiBI5ABCIgPwKDHLt4dCPw53/+5/LpT39aAzA4OCizs7NHNxix5zECByQCbW1tUqlUtLX+9wFpemxmjECMwC4jEAH5LgMXd4sROAgRiID8IIxSbGOMQG0EIiCPV0SMwNGLQATkR2/MY4+PUAS+8pWvyG//9m9rjx999FHp7spIJpOVtrasZNrb8e92yeYy0t4mkunISTabw2dtsrm5WRMlvpfDfplMhpSdftaG/dvxfjuOgTexTxnv4W+8z+35O5fN4nMe3/7e5L740W3wUy6V9L1spkMPm81mpA3/KTPI//BeW5v+H7bPyqbgnJmc9HQXpCvfgTZh+/aMbGyUbY9KWcqbOKb+lHG8LNrA/St23Da0FV3brLB/bAP604YffMa28HcGf7MFpVJZSuV1tLUiGbYLbeBrs1xWKYG10f5mX+wNi4292vVP/rD/YZ8qiO8m9/bvp9hQsqKVcgV9YVwZCTKmm/gb50O/imhrcX1Diui3tRPbldtkgxtoH0Q6cuwvf2ekszMvnfmcdKLdnV34N8Y5j/hxvHkNtCEu7Rg7Pa/rAv/NPnPMXTODvtX/08fHPmF/rc/pVyPm185rP+Er/Nsfv1JJjhsCV/0c/9NDhMfxjedYYINNxGp9fV2KxSJiV5JCoSCvvfaavPoPb+C6yMngQK+MnxyT48dHpLevW4pra3Ljxg25c+uOjJ8Yl65Ct3zz29+SxaUlGTt+DNsdl6HhQSl05nA98jrn9WT3B09t7eG1XpHFhUUdr25cv/ywtLGhbRBej7h2tb/4+fd/9u9kZWVFcrmcvPrqq1vGPX4YIxAjcDgiEAH54RjH2IsYgYYR+Pa3vy0f+tCH9LNf+7VfkwfOHgMI6wCg7JJ8R17BWCZLEAHQmQNAAwBQ4BwAcgIdBeQAGgRnHiTxPQW8ug/AnACYEtgrgLN9+DnBK9/bAPhYA7jh9vl8Xo/D93R7yWkb7VgGbhMwpohWKgDKBKBzC0vSA1D00APnZGRwACAVABXg1OCxKNjaBLjZwG9C2XxnxoC+m2goMAeoIzgjgmvHRMODQX62WdpUoERglAHAygLYEpAryMIxygDgvo0+TuwD/x2CTQNiFrNwkuNBJHElJyPcjz/V9z04B4ArbpT0fJyMlAG2N/BvArjl1TVZw2frAHfFdYDztQ18hnhiXtKOOHUDdHd3cdJQViDeBUBe6OoE+MxLF97PY1LTiTHg2DDmOtFyMa/Gwk2i/GeNLrBaEO63qAXjHtj7bev66YC4j18IwsO22NGTY9dfJzpATSUehnVxbXHs3TlzmKysFdcBlBfkzbeuyOXL1+SdK5dkaWlBBod65V/8i08roJ6dndfrpLu7Wxaw7Te++U15/UevKyjn+AwO9stHPvJBeeLxx6yZ2CmnE1yb+HJMlhaXZXFxEZOjTj1O0n5cb7h+19eKej+UyyW58Mlfllu3bul2SzhHfMUIxAgc/ghEQH74xzj28AhHIA3Iz50ZAwAjEOsCc9qhQLqNYBx4rJ1sKRltx3B7UM2/FTwAEBJg8EWQ5t+37bE/juMZcn7uwbo/DoEkfwjGCQT5b4JnPU4b22LMOvcLga0SnPgpAUgRcC6vrCksO3PqhJzFT08vWMz1IsAOgQumBSQcAYgUyJIRb9uottUYdzLXRl0qY4+/OTEhQ75BYE8wpcw6VxLAXKJfnj1m3z0I96sAHkzzfB58cjsC6Momj22x4mdhbMmQh4Dcb+OBMbC0Mt6M0ybaWwZo3wAAZ8yWAd6K62VZWllF8l9R1hEY4HFsx0kNgHdnB0A4Jjfg4TsBDHt6C9LXUwAg70T8ARQBEDsAxAnGPSD3QDmcIPgxbgS8ff/rb69aQO7jo3DaTdR8H9NseciU89/hJMf2sYmeP3cI7o0hT8C2P1/SPmuXAfOEiee4WZ/bZQWxnLl9S65dfRtge1F+9md/Tt5445J8+Ut/JeO41s5MTMjIyDBWZzqVOX/n7XfkrbfelJtg0B9+9CH58Ec+JFNTUzIzMyMDAwMyNjYqvT19uK/aZXl5Ua+x/oF+nQzrRaztQH+48sF2YLy5evPUUz8ZAfkRfm7Hrh/NCERAfjTHPfb6iESgGSDPZgGKAcyJs7nCngVgaHfyEs/oeibYg7KsyhoS0JwG5AT2BK58n8fwzKqXPYQsrAdSBJsekHsWWVlFx8QbwDVpR1kysg7AQkBewe8Tx0blNCQEgyO9AKobsjC/AKDfiU0zALGbsl7cMPDdZkDZ2kvGkp8ThHESQaYcQHejCLBUBggHUO0AGKesR+E9RDJGHteAQwI4P+kgq+lBrH9f+wKErIwsXj6mHiQq8OScwF2HIZD3oLQMkI1W28QF/97ghAFt5O8VMOSra2VZxQRiFcCQ/QXHrnHKceUDx+3qgFQFfekBEKfEp6enC6w5AXlW8gDtPs5pBryRTCS8Xfzn6YlbLWivZ8nTcpStbkEfAz/5Sf42SY1nl/3valyDePrj+3Y5NYgD5Qb2k89wXMqDAIZNZoI4b2CMcb1cvXpD/vr/+xu5cecWrsFN6cbqzANnJ+RDH/yg9HQVlF0na96ByQ5XmL761a/K9773XW3j4OCQnDx5ElKXMRke6YNcCOw4JDKUClHqpRMLXKNtm7pcok1mX3/yYx+JgPyIPKNjN2MEqs8q3Py1or0YmxiBGIFDE4E0IJ84PQpwSFYUwAzgVQF0BhpuyFaIPDvAXofgkaDFAy8KS0IQzu3IrvLF45j0xRhKv4//N8Gff8+DcC/z4P65bFdVDuIBrA0CAbnTagNmlgFe1gC0NwFMR4cG5dSJ4wp0CJxv3ZpROQ41vATlquXF063odLr6PnXjypCbntg0vOvadoJxgn9K4lWbrigPfcEbjINnwMN2h7IJD6oTlpfSYANdIZvsZS9lZeeNNfZAzP9bwaKy4mg/JBXrkKds4KdElhxtXlxelZU1TDpUslK0/nA1wE+Y0LseyFZ6uruUFe8pAIyrXIXvFXSVhBOTUF7kGWkPbn2bw6+INHsebpvcNF7jbb/9RCsEwP59v4+PWfh+I+lKAqoNuPqYh8y7XjC8chp+tfnP7NqyPjv9OmdozDXQfANtOCZV7Yg3VmWWVuXm7G25/PZluQEGvAMTto98+MOSB7C+fOmyXlP9w2DOEVuC82vXrsn09LTcvHlT/x4c7pef+/l/pFr+ufk5TI56VUdO+UqOUjHeQ2TKicvRno9/7McjID80T+HYkRiB1iIQGfLW4hS3ihE4kBFIA/IzJ4dNsgJATmBOZjybw48D5GT4vMSCHfaML/8NAryG/Q5ZcAXkTGjDT5ph9WCJoJw/JiWxZEEvSaBkheDe/x1KEsjiV1QTg33BOK+urSuQpn584swpOYbkO7LzN27cVEBD9tHaQPkLjkkgD2RLqcc69Nb8iImt60VL/GTSo05MsG95E/IW6Af4XkbZc3t5IMrjsp01ANCBvxCQWz8SQO6BZqg9p1zFlDMJJxIC8nb0tQRwRgCuDDl+U1NepGQFqwQra0hOVKmKSYkogVnHSgHBYRdkKr0A3wXVkgOQU64C7XgXpCwFgPMcVkg4QUlPvkIg66+DkPlOg/Y0sLb9PSBPbhm/X8hohzeUj8FW/JB9liRKpvfRVZcW7tL0flVZjO5MQM7EWP62RMxKhXAZ1xAivI6VlOWlZUyS1lTffe3qNXnlq6/IAuRSnYUeGR1jMuhxsOKnNLaUr1y5ckUTjR994hG1HX3lla9iFaNDjmFbbjcACcvwQJ9KjPw19DM/GSUrLQxl3CRG4FBFIALyQzWcsTMxArURSAPys6dGFJBTspIFICeAzgGQ86eNLiqqmzawTPCUBuT8zANrD9QskZPJoSZVsZcBYjqD+H0IgjsAFD1YJQj2rHM2wwmCAXS+PKMeMuQVD8jBGBehnR7o65FzZ8/KyVPHweznVLdbAiBlMp2mmAJsqzQFiZUEspTo8MVT8LwlSkLIkELuYX0wqQJ4UUg6DJAT5FLKQG28Z/u9wwqPoYBUz2YSCIuZOc4ofsS5vTyH24aA1GBfvbuIZ5TpskLtuJes8PcKtONMjF1eRQzW29VtRVl2tpUuLPhhjAuQrXQjJkzk7KVkBSx5JwAf9eNdXAXBSgInZKE8KT0xCLXvafY/PSEJr7o0IPfHTQP7RLCT6L4bTU78sZNzmh4/Daz1vRYeAOG+eqX6CZFOJDiR4siYY5D+E2C8AklJsjpgybiM9fLyilybuiaXJ9+Bjvw2nFHWlAU/f/6jMj4+XmXIswDg3ch1ICD/FhKtr1+/hm1XNZ9iEBPLH//Q++Shh85Al46EZFw7n/zlC5Ehb2Es4yYxAocpAhGQH6bRjH2JEUhFoM5lBUmdWSZzEow5i8MswHQeIK6dINQBas9+E6xUWVQ6swGEqFSF+1aTPx0gp9ceIY2TrGSxnQetZASzDpBTAkLGmgCrBKBMIJmBDaOXw3httgdLnvkkVDZN9aZWMaRzyJnTp+Xs2VPK+i4szMvS8pICUtMAg0kHIGcfqLsGztE20+ZO7R3xn8pBIIEhkFcQ7UB1h+rpqTlXxOZsD81y0GQ6BIRUbZtlorU1lGc4QE4ZCSG+m2hwEkLAzpcCPgcI0yDRS2SI+dVdhW4r2I/uKqv4ITBfKVY0FrSVVLDqVikUdCPeBWjFO2Ft2I3Y9HQTkHNlBPpxun9o/kDirqITI8pkAstKbWMDOY3vJ8+nk67qNecAsXPM9PaVdhz9/2rcbCLiVhEcoa7AWANik5xaTbpvi71vGNpbNDrttYtlzS1g80J78fAK2u08NfDdrajYcdkBnYrZoHKMsVrB+PB9Jtf6caPsiOp9jsnc3KLMwY1lBdfmqZNnMG4V+frXvyF3bs9KJ9j04dERyKuGNEdhdW1F3nnnHbmCn3nkPvzYk4/Lhz/4Pnnth69Ds35V/sd//a8jIK8ZyPhHjMDhj0AE5Id/jGMPj3AE0oD8IQDyNloLEpSTDQfAzUK6QH/qDAA5Pcn58npv/ptstQI+AJPQYSRk0ok7yZJ7kGSJnQZG+e8kgdAnhhrLSRkGX95S0YPxkIE1nEYGmFtSVw1gCnaRQPTkyRPywANnpI9OK/CVplUcmXi2U0EsLFeybdBeQ+bBYxsYh4sL+8hkOurDFbBDiw3rwHU4lxBI8TzK6KucxewP2YrNCo5HC0RqyxmTTcoZEucPY8fNxlChnebqJWwuY5F2Y0mzvdVtcD6ffEoNeQnyCWPI19UNZJHSHbL7GBdzhcH4oWn5PMaT7Lg6rTCJsEulKrQ55OpBnttBskQrRZ8869tcZcXdPZMGxfa2Ct/1J/GMd1haB8s8320MHaat3oOq48G+dKAhmDVY7EE9dfP+v2a3beM21Up/uG9a/tKMVU+2tQmGHd+PGcfTWuL392Or4+usLku4zih30u2QN9De3iHzc8tI7vwBQPc1uTV7BwnJG5pY+36A7/e+9zEA+Fm5AvANNYuMwse8v7dX/uov/0q+953vyV/9v/8pAvJmF0B8P0bgkEYgAvJDOrCxWzECjEAakD989jjAOEAkGWBlyAHOAMjz1HeDuSMg98DDAx+fuMniPemX13rTp1s15M5DPNShe0Du9/X7eF2xgnXVe5vGPJHCJGyo2t3ReYWAHIwxnUUIzMeOjckD587IEHygqRGnZtcz0AaWID9BYSAmabIf3rax2g8CZjKiaqVimmEWGaK+nCDYaG9zj8kibuweNfd+wtEG8F5lc6lBdxZ6BJuKRgF62U/KTbzkxfc7ZJ9DwFcFiFxB0P3anIa8DEC+roB8GYB8lasLqntB23Ae5gNkMHnId0BDzuRNJHHS0YOyFbLmtNrjBMPY/44aQO7b5FcpdEri2PFQcsO2aWKsgvLwanBMuWOgqf7wk6o0MG7TJEpFuFW0HkpNGkjQt7yZ03EMN06fuxpbB7Br/7be+VcjSUx6/+rECysnlLAYqU4GHxadcGmZvTMPBnxJ5pHYOX3rpkzduIYJ5Fm1R/z7b/+9XLr0tpw+fRaFhQYwVp0Kwq+8c0X++H/4wwjI4yM8RuCIRSAC8iM24LG7RysCaUD+6LlxZcgrdBwhiCaQw0+OUgWCTljl8eUTLwl2PCDPOIlDqIP2FofmsmJA1b/ngZL/OwR9Cn1UemCOLATkvoCQB3LJb7DpKo0wBpNY19v/9fX3y9kzJ6UXkgAm2s3NzWEbozTJoOcAojtR2AcPumq7vB6a27CAUAWAm4BQTTYANsmME+QyAVSL7zCZEsw0T0/WvwvASQsYUU/frmaDBl7pyuHYcZU3qE0k5S0GrH1MQ0CeBrtatdEdjxMOA+QodsRJAgAemfE1MPmr6GuRCYc4RxZyH3aAE6IOTBYIyFkAiMmcdFhhRVOt1Ek7RIxRByUukCxptdbAXtLnC3A8qoy1A+W1d03CjNuERRvMeYuThDhc60B5uK9icB0e6rONG29XVtxeHItNHqjJqxHAbsaY6/G8Pjx1vIb6c7cC4zcNt2nGtvv3VVOuNpc22WAsOUFchaacybOcCLJQ1fLKol6TBVyvX/7SX8qrYNA5OSr0FWRguFfOnDktJ0+ckN/4p78aAXnTqyB+ECNwOCMQAfnhHNfYqxgBjUAakD/2nhPKjG+SEVbwbAy5FqzXqpRJiXjuH4JrSiM82x2CZt1GEzoT//GQXfUg3QMkD0K9Xl2TIQFimODmGfJa0I82oY3EbwQ7Wk6eAAi/e3p6ZGx0WFlfeokTwJLBpo68WvAGUgFqv31/auQwTi9MQEnmXfXLqvu2iQUdWliQiOCKpcyZUEmdtVYgBSjv7kJM0G/q5b00hW2wc5CxrgfkbEco/QkBeo3cBefl3+qpTkCOCQIZchYConSFmnom4qKlylh7yUontOPd0IxTskINOTXjZMy7OruURbfJF3MATLfvV0T85EhjH7Dj6VtJJy8Kdt3Eh9MYrzV3INvj+BoSnfvovgT8dl4dk0Czovs53/m0rr6uHW7/xlrz5mC8GeC2w9Uy5NuBcn9N63WJS0wLTanUCJO5tVXNY9DiS/Qd12Nbwi+vtbffviZXr0zBIhHM+cyUzK/OydDQgPzUxz8m//LTn46APD7DYwSOWAQiID9iAx67e7QikAbkj7/npDLkmwq6rGIlgUKGbC/AeA6yFa8NJxipsb5zRW5CkF7Vhis7nvhte9Dt5SmhD7kHWv7YWoAIOMZLVjwoT1hJJixSt20OJgTi/JuJorSeKwDIb0LDyyRPgrk8gCiL3xD4EAJtImHTHysE48ZqG7Ako+3JVAN4zvmDkhMy3ZD2GOtJP3Aw5nR6gWa9vR2l6anTxsTAXGNYkKhYrXhq1T5NN54G4Qr/HKserh74iqZYwjCdPXTt9Btfg7PKChJQ6cSxBqBX0WROOoDQx52SFLL2kOhAQ05A3s04IEaayAlgXkA7dYx1P7Dq6tVuTjr+5XMHPOPfCAT7FQXTZzhATRkKK5NyHUM91E0jXuFESPUv7kjsL6VPnEi4wjgmNHfbGGbVl7+G6iQvQaKp384D40Z/N3svBOae2XZn1l/hhCCctIQxSd63lRtT4fA64UrGim7K6zGDWLcxMZROOLhWuR/zFUr4WVxak5m523L91jVcU6vyKCp+/rMLn4yA/Gg9qmNvYwS4kttkTS8GJ0YgRuDAR6ARIKd+nICc3t6qrCCgI+sLMK7gIVXq3TPZ7Q4gVnXj2I5g1EAcEZQhKf+5B7/8XCUeTl8egifv4KIsKV7cjkx5WsrBipfqceHAeB5sb2dXlzG5AKuDfX1gFwehLV8C4IH1IYBneZMWcuRjDQ36doXgSv9NHbhLQPTbcBdlpwnUcU7aQXI1gZU+CYBLkI8wkW8VrPzS8rICLHUxYUl0vCi/IfjK6uqB6fLToNwzuz4x0Nsmqs0hGHkF5DiXatrxo1IVVOakXeMGMgE3tQopJlbYhg42BOQ5+Mnn85DVoC3d6kNOeQ3ajf5QstKBiUoHwLs6h6QAeTheOkbu6g+/IqzNqsmQChNNMfkoYZJQpt4e46DSJWzRDikQXywH7/upscZ7ZTrqMG+AkxXq8tk+TTTGJMHlCXgE34glD4/nxzW8ptKfhzdxs6+7BJCnOf2EaU9fN/64fl/lxt040wWI7DivA7Xh5GQWFpi4CrANtf+UMFGExWsDbj8oTrW2voZ4bejqzk997GMRkB/4p2/sQIzAziIQAfnO4hW3jhE4UBGoB+SniN4ACwCMlM0jOw7AzFL3YLnzAHKUnhBYhMCbAIm+5aGsIQTPRnIa08r9QkbcS1YUuDvQ4iURJnWA3MJZ96kUBCDGpBSepbSq4pQDsBJnXpneDrUyXANT3ZPvkonTp6QfBVYWF+cgLaFO1wFyAEOyk75dnhH20hCWt2ezEwmOVR311TnXCZK0eBAcSuhMA1DOyYFW9EHbN/DDNpAtpyf1OkAY+0QpDSUtlIhQCpRx7io8b7ICYRIZbUsgvyAY3wDwrjj2WwE5wO56EcmsBMCQsJQI/OhRoswrtePGhHdAL0/JCjXk9B5nUidjQWRPtp7SGvqra1KnA+QhSPUMua0cuPiret9Najh+6O8mtNElON2UOXEgsMS2vpKrVrrELM8mVQ7aO+ZYE24pC2LiI+cSnCkgRmictAOIZjDJasvDAYaTBm1DSK/X3nrhqoedJpkQpgF6I2DfGKhTrlT/8ufykyf/d/hbDRARZ44dbRDZgTz6ojkJmBaqnzkBudDqE+OrqzLU0puHPNtf0ZWUsvz4j38kAvID9aSNjY0R2HsEIiDfewzjEWIE3rURqHNZOWcacurH1d1PgbYl97Fap2es+RGBuZodKmOO7cjGqlWgabqp2yb7l1X/a2rSHQADsGBCJcGfAjxKWfiek4d4cEyg4oGwP4dVD6Wbi5Mx4LdqxvFOB5jzLlj4EXfRaWQJgJDg9NjIAJxWTkt//4DKBGZv31LNdAmso5Hy5v3N/3QCgP9RdkLpgKJCMJcKhvi5bk9A6eQk9Ocm04220rucSbAqy+AxCSwJJvFiG9cBxChpWVxYUp90xjDHSpk93cqeE2zxPPR9V8tE+pjjR60SVSLDYwLkY2DIppcB2iiBYVGjjQ26v1Rw3A1MRCxhdINFjDgeyn7T5pCTBjjmYKWDvuM93bQ75Hs2vpwUJCsBCp9thYFw0X3mx8abEXrPbl38QFvK0K+XFhYxAMVqoixjwf7odEuvEc+tO7ZZZ2voo3qdY7XBAWfGlSKXqus3Y8LJCyYXGZSVb0MfNtH2snrjI2YYK/NyceDVHUf17JzU4DScfHGCWb/CYm1qJH+pBetm1Ri+ateQqQH3yZuJzMmuHur9YZ+JSRMtNzlh5YqJTWYsKVnlUcqSm4TJT3o0IVYtM803/4Mf/GAE5O/ap2psWIzA3YlABOR3J67xqDEC74oIpAH5e2B7SHbZa7L525dQb88krLhnuT1AI5ijrIUgvqzAEWATTHYX7PQ6XEIn5RxpYFdlx8GYail61ciY1pyA3SdIunItZsXXZkw8QQwBZwdYxjxYcLLWLF3O0vFewsE8zLGRPnkPvMhHhodVS35zesp05ZAGEC5r8ZZAJ206XvMK95UYDaxZxU4CK2XJleE19pftVEBL5h77UW6hQFZXEwg0DXQROGrhIkwW5peWZGFlWVlzarl7wZoXugrKnGtc0T4o0w2UoZ80WCGw1xizSqdAngJv62LRHFaKYMjXYMfISQTlKuasaBMdgnBzU7GfXoBx2h524D1v91ijn1dhSfJKKqyy/zYhqeq+eR6y8ktYAZhflDZMOiB6sokavebdJEexMic2zvbPH71GQsKJmUJTB451eybpMg5cLsAkg0Ad/alg8tXe1yttlCapt7zBWpsCKeXuTun2Z/T1+qkH5Da+fqJQf2u2qtxsKltxx+dYczLGl09StkCa+4pOHLTP1l//o6A9uE7f//73R0BeP0zxnRiBQx2BCMgP9fDGzh31CDQD5PTdJtglgCHI1IRMIB3VAHtm21GFKl2hYwje1+RCgEMyuQSZ3QWA8oAl9wx7IgGhHSKdXFQpowBK2WH+OE05/b0Js6oVLCkxobc2GGkW8iEYLwFAr6yuqD6cgIasaJFFfIBPhwZ6FJCPwm2FgO3mzSnz2iZyUx246Zn5Iqgrs7ql+o47DX2VuTSQZMmpBsw9LjXG3OLEbYzdT6QuPJa6tHBFgY4w+OcaJg7UBi+CUZ65fQftXwNj2okiRv3SiyIwOdgTclXC8KXZACpLqhMG8qhI+kN/V+mJDlC+RmC+jjYRnLpJgk4BAMrpL04NeTeBuIJxuKyAnace2Rdb8hp+BcguQdfHxX/mAaIWQrIgqF6otLwq66hCmcH5uSLSBtG/stDW+BpwqVR1Fc2H/7J/M4HYs9AKhKuMuQFyTqQY+TIHEPKkHCYyGRR+2lR9uZHwhm4DkO2OQRlOHcXtOtmIHff9307Skt4uvb3ORfAf2XE68VB6RUDuXWw0Sg5w1+3LSZ+F0bHmFRQOem8E5NW7Nv4jRuBoRCAC8qMxzrGXRzQC9YB8HAw5EugIKAnKHTD3lTYJlMLkS4bNQDbYcYBM2u3R/zoDsKwuJ2Bj+yAtIK4kg0xpRsiSc38tqAPQqMoDd3wPVEqQjqi7CipHGolNoEctOwFlQcEV9biUACiDTYWJE40UAQ6LayXp7+tWQD5+fAxS5Ha5cWMKoI+y5A6AbyQebtINhYDfADhBPBNUdTLiJB/EflrWXplLsueAw/iha4mHnYn22zzNfTKf18v7vz0R6+NYhJRlYXFF7gDQ3pq5A1cNVhnNSU9/twwM9QGg92gVTQ0wz402k72n2vqrEP0AACAASURBVLio9nlYEUBfNxB3MuXsg4pmKCPi2OAvJnOyGmdPTwFMPIsBcfWiUwF5mFTr2WqVqwSgObw9km0cSKSzCwrclMGQI8MAkifECcWWVPdOGQrdVQgqCdA5eWNeQnhsR0zrLwWflmgbnof72ehTGU8pD1rnbAQ3uaKAMc6gX2100uGqhDuWmxHY9jrbA2hXsrk5G57ua1oPHoLv9GMjZLXTnzGnYRVWhxw7Teak33+qHT53oS7xlGx5VQpTkSeeeCIC8iP6zI7dProRiID86I597PkRiEAakD9w5phKVgyQU4JBfbGxvRnP1hKq4Q3PlPvf1DbPourgGiQL1Plyp8G+HhkEe0nZSg5AybupeMDh2VljVAlkCe6t8FCIVQyQA1jiuJR2EGwuw73EPL0Jlm0/Za3JUgPSrUNTvbZaUu30uYmTcnx8VBn72dnbSDaEXAXSFwK2coVacgPjGwC2m2VWFIVOWT3C2VnTjhv7TfbcS1HI/IKRZ1l0dQsxoGcgyyQIbC/jZ4mw3Dfx9VZtNbakvKaIH0p9KDmZX1iR6ZnbcgcJqGsba5hQ9MrwwKD0UWtOlxZKYKjXxv4bTkNOVxdKWXgsrhZoszlGKqWhZSQAOUB9P8ajp7eg4LyT/teuOmloZ6gTBceQhzKW6u1gHXWZtIjZ4rKs3pmTDE7bietFZ1+wVtSETl4LDnwrs4/doHyCpMUYdmN+TVriX2qJ6Fh1348qCGbAcK2o6w4XNrCaQcnRKt7YhDyqcGxUsrC6VIcgXgt6DvynGcpG6FfUfpJe30joTa32pM9XPW8DAN8IqDcD5HyfUqoi7A55Tsa9kdtLCNC9zt2vEpiG3CY3EZAfgYdz7GKMQCoCEZDHSyJG4BBHIA3Iz50eq2rIyXIzidKkI2SwzV2kylwC7HhvcIIMyiTmF5blDsqA05KPWuhRFDLphda3k1pyMOHc1+u1QzBIzTUZZ+/ckjhwuKqg0iGDsC3sgkRlaWkRQHvFwLfKZfhDKYIlzplWBJprALY1JDlSOjN+bETGx4dgfdiL/RdkGSCys6MAthngDBIIJnFaIic11wTQmJTgdzXJseqhbodXDbky0AbSuS9ZcyvUY4Vd1JUG51aGnJS8Yk8AZq2uSY216cy5vem9AWLRZv6w0ugiElBv3b4NxnxJ1sGCcyNKWQZg4Ui5DpUfpten7IYJnas4JyZCBJwAqpyWEJCTJc+hGBL1/L0A42TJCc7zDox7X/cw9kojO5Y6HG/tA360vYTTnExgElZcXFIZEN1cMtB3c6sNvNeGdqNYqYJuCk3QcwB3Jm7ahKERANa3KT33LHqgpTZNC4fapUIqCY/4YezXuXqA66MwPg5HFlokIg62VoA2cAJhYNxLVnxlVN8G355Wb3cPnmvzD/yErJaF57nWAMY59mTHfcztmkgkPeG5Q0CuVUsDScvjjz8eGfJWBypuFyNwSCIQAfkhGcjYjRiBRhFoBsgJaMmSU7ZhAJeWgnRaMWcUD2JCQE6KmQ4fC5AuEA7Sg7wP7HgW7GUHjkUJC7f3AMYDE2UMO5CgpxIZuIPQSxvAhe/zd6EL0o3BMWW+KTHphHc2fZpXVpcBuJe1fTkcX5Mx6UKB/whQy+V2aHbhOY79jh8blpOnRgDIuyHvWJO52/MAywUUXhEAXiRWgr3UAkTKtNtEgwy5acmtKqcH4mTz+WIsOjQeTpcMwERv6XXIZ+jQYrGhDtycZNhm/pRQiEhXAxgLuqYAzGsiKBNo1cvddPQ0SykBdROcL8NGcA0OJrNzC4jvok6UehBbSndIgasVInbIQoJiIJ8Jq1zFQNIr9OOUCvXQ0YXacUiIVK5CQO4YYra1Bhxr4qWB5jRQZe8xjwHIJSBHf9A2+oxrIisnKfhdoc82ZCxt8EbPqu0hxgR91v2IqR0l3hAE0xaRwBkvy18gY+85dFt9UDW+mfpIhZMP+s/jo2Vslz+OxOTBPnW42XCOLno+ZcjtuGntdk3fW3xUhAx5yGyHGnD//gbGnAw5X1477k8TAvKtGHJtv4vDI488EgF5i+MUN4sROCwRiID8sIxk7EeMQIMINNKQK7BStEMwRnbXQColK4rNHWD1DinGrAIUU9YCoLgJEE8QqXIUJoGq5ANyFcgtkqI+pj3vgT66v78frCH0v21WdIjAmCCV+3TRQYMJfJs4Fry+O6F9HiTYQvMIQm/cuK4g/fSJk8pIz83NQo+9iJ8lgFIAZOjB6VbCxM7j4wOQbHSC1C3K3Mw8wDEAfxGyFiRDklHWyp3OFMSsAM0Vph3tMi05Aa5NTgjtlCEHiKYNY8IyJ5IUQ5QEYWRAKSXhv6mzUHpZ4wulibqsOJNBBasEyQToZPjbM3n0nSg2p39nsrDJQ4xvz86h71dRmZOJrKJ2j9T+l80WxpJsHYtP/TmBuCbYQqrShQmNMuQs187+ufFNAKJZLBpD7lcE3CQM7/IM62wSXRohSWHlTWXNVeENQIz9SrfnpDy7IFnENeeqvZY5KfGyIjt6HeA3cGrWfh58+kmBtZXj4Nh2jgPlOJx4gKlvw3jT36XIokdnT8ISEXkN+OFxsrxG3STD99Mft9WEzWYPkLR0JQ3U+bdNmNA6XFc6YQkkMF7iVHt8mzjwpc5DoaYH7z344IMRkMcneozAEYtABORHbMBjd49WBJoBcjLcmqzpEhtNkuIqLdKz2oG4MGHRysCbO0ooRyDbS+eMHNhkVtAk827mdO0yMAAZyfCoFFQX3i7z8/MAjJBUAIgTIBNYEmAzOdNK0hd1yb9AyzsAPMo9KE0YgJylAG9qgk8mgs4DsFJjXkSSKd6QfrDJAygMRLZ6YXFBGWSWnFcNOhM5VbNuqEc9uQH8vPe5SmLU/jEBSVVQR1DuQJaXfISFjjRRlaBKASZBtjm6EOiyfwTpHpgq86sFYDwAM1tHJkdSSkO9OGUtBHddPZCuDIzq+5cuvy0zt2ZUY88fqwbKdjGx1qRC3WTFYXPY3W2TmgI9sOl3ToYZwJYS6zXq5yvYty0va5pASCkQpR6rKgsvsKIk44NxXs9CD0+t/TpHEsAXY8DqoBzVLrRvc3pGKnBeaadOmyPtwPim4nobe5uVJC+7ZhyV7WJGZlzf9aCU7DnORfa7yixTBqMFkOhljgkWjtN19rS09RVUZ29DgP5oMSI/9am/z9MJlum/E1ScTBZ4FL/ik9aEh5IWXre8xrxMK9zHZFycynCGo1eH/qgjDCejes2Yo49/vefBhyMgrx/C+E6MwKGOQATkh3p4Y+eOegTqkzqPm/SAjLDKN0xGYuA8YUuNLXaFfRSwellH8m/PGutnCLSViYezBA7EapaF7l6w3cMquyBIz4O5VamIA/wEnvzh373d/VpYZwl6ar4IygmmCXTWoTuhhli17gBl9JlWT3DCGQCcPCQb9OCmxMSXnTetN+UjlnTok+V4bN+XajEiZZoT7+pwW8ZEZTwuFulE1/Bvf+xEokAATMhoL1XAUyvsdM9WmIhA0nTmBM0K6DEmlPWQ/e+FReLgAGKIicgsJiHXr08hRpTx2Pjx/B3QU/cCnHb3dGEiQ2cVVuR0PuroPY+zslaWVYBrKHywb1ZuzixDa96L0xch+VmX0cFetaak00sXAH0lDy00xr2jTJkNjoHP2LY82prFRGgDE4QME2c5iaD7Df5TdxNgTMp0TKNuL/VuRz+ThFc/abGJnLq0OEBOsUoZonRid+/1HlY3JaYt4sP8BCrOIgnWXF1cdGHLcjcA+VZAnp/565T3jE9qDvfRyaCuO3ga3AA5i0xVAbmufCQTgYcefjQC8qP+8I79P3IRiID8yA157PBRikAjlxWCZoI5zSNjQlwA7LSqpjKZxiR7kFnLChsQ9E4SPvGSe2lpecIzuJgMgxnv7unT82QBmvsgXRkcHFQAwwRF/iZY4e88XFYI1i15kj7ciXe4enSwgiONzHEw1Sir1ze2w/YKCIkBWXTFuVQQEGkyIP4mYEuDqirb7WQqXt7gbek8w8k5gI+Dn0gwFh6I899eZ59YKPJzSoHMns+Y7ZChN/DPCQiBdh4SjGVqsoGc6YCjNodqB2mTEk5uqNfvLsAekfp6APmr126gUikSX+lM05GBdr5fNeeamIs2U16yAbp6vdQhCwsVuTa1AFCOeGN8OdnZrGThTgOP72wZgB+VPbva5fatafw2D/OOzg2w7JhE0akGsWbCJiuN5slSz87KBiYHHUy85CzCgWm9bHQgUq4q7nrySYxlTFI4S1GHGK64cHxcUiPfLwNY+3j5lZpE3oLJASZf+dMnAMgLOvkzvTonNrxmOFEz+U36Vc+Ip7cwOVBaTpOWvISSFV4nnFTyt78+Qt189XqCrIovWyTQO8Ul/TqG3Nlt+nM98mhM6jxKz+nY1xgBfT7gAZBSr8XAxAjECByWCNQnddL20AC5iQWs+qTqwQGarSiO/YR+5B4YeQBqzCy118m2vnQ6WcpOgMeREbNYVDaQXuTUobsqlfzNoj9kwFcALMmxE8R6YMP4exmAarnB+hK8auKbK0HPUuxlSloA8Mg2exCf1vi6HM3qkPJz324CJDPmsII/fjLggT3BLSUtlJVYIqitFKjEBYCboNlbO3qWXYEmGXW3GsB4hLaDjBtflNxwLDoBgqkzpzylC5Z+TA7kxCSH/lKmU4Z2mv27Dd02kzdpbcj20t+cEiBObvi+ascBplXqg8/nljdQkKiMRNE2aNKROLoKwIlEgEy+XXqgNW+DpePoSLeMjSI5kv7yK4sy2A+mHPOefG5DujF2eWjbDdxDmoIYdEIetH7rtmzCxUZFKfz2IL5W2bwxv6oRCvQXXqhSdRVR9xzb3oQt+MNXUnUSG64scHw5JmTKOQZ8lemHj37mT47LJmLDwcuoI8vuAXkiRUlYan+NeIDuL55k9cPYbO/eE05Q01+pek1B7mPqfFs9sMmb9V4nf44h99ddBOSH5Qkc+xEj0HoEIiBvPVZxyxiBAxeBNCCfOEXbQ7CezsKCwNwz5F6y4tlfdpb/VlAU6Mo9APUg3SeBGsBgYl5OdeNjx8Y1CZQJoGuw+CsW1zR+HugTYJP5VaCLfakrN+Z4vcqeJ+c2n29NhgQQJRBXwKYJhwkzHk4ieC4FgQTtwatmGwXniZzCy1yqlnlk2BUvJgyoZ8gtJubU4nXppkV38h5quJUpZ2JoItXhtjx+kW4tyuoDcGs/2iFR6UPBoB49BsFeCUCOjDknLfQiZzxY7ZMOKjmA6y44q1BSQ1DOAkrkpvl3GZOA6dlVBeLF9R5ZWMnJ0hpQM5IgN9tK0tsFdj67IcdG+2RkuFMqG8uaFJqnmBxgmFkAnThGHom2amcI2VAH5SoA4qWpaamgGqVp713VUK/ddvyOd6oJgayCW50GGgfkJUfeYUUht75pPuV8VSdGKtGBjp3jiZWA3PgYGPIeZcipfNdjOobc9Ou7edUz5HXtd8moHpiblaZLcHY5FtrPIGlV/63XqL8OzcaToarSYSlA/vAjj0XJym6GMO4TI3CAIxAB+QEevNj0GIHtIpAG5GdOjFQBuYJxdRpxIBLMaCjH4LG97tcDc/5NhjfUThvbTBAK0Ak5TGehW44fPwkrw2GAxHUws5RWEEBTwGwgma8Q2NPNROUbrtx4khSn8AZ+4kj4BAhUsA5ATjCumI2IhjS2KiWM+Q7PoeAYm/ikTi8/qcZNEVFS0Mc7wBCY65nBTBN40ulF93UrBz7ZNQNpjgJyZxdJKQ2Bo2rc6RhC0I7PuCLg++u190ziXEN/mFzpu9LTNyBDI9B2w65kVRMFoaNHf5m8SmCeaI8BvKHVoFtMf3+fAnN6o9MGUsE57AgXlkuyuFyROcjy55Yw0al0CAQ+kgWbPtpflpHBLDzPu5D8uYH2bkCuguqS9F1n3ymFQV+02inCWy4h2Zaa/qtTsnZpUjo5MWBOABJ0tcQ9k4OZXqmJorwe6hdeqyCV+QDsid/EJXZqELzXPIG7G0tdudDCTO2yhsEsAZD3nIWGvLtH41EF5ErV+4TS7e6MRp/vDJB7uQrb57Xjes0EYNz/zX4xJrzc/LoA/83JmPYzBcijhnw34xf3iRE42BGIgPxgj19sfYzAlhFIA/KzJ0cUNFMXrMvmjiFXSYXqpU0T7SUWISAP5SmeMTeAawmg9BrvAhjvBajsQTIiJSgr8NZmdUmoYZThtmqYxrj78uImdXBVF1XTbTaMOjlgQiB1uihJvqosMfha6qrVkcTJakhhExQ6MOQZ8KruXYFPUt0y1PgaRWmAnC9lrgGEDZCDuWZGpCsI5GPhE151UgKNtTHkVq3T4kbJigFyUM0KyH1fWcreT2YqTJaEHEXPC2C2BraVxxk7Dk927siKO3QvgZSFevMV+IFbn7OIA9xbNrk95CdgiilZIbgj1OV7JVQEXUUV06WVEiqCroEh35TldbjcrMByEnaQ48MZOXuqH/thgpWBNjwLO0O2WdUTWHnAP7hqQdlNmWASGujs8oqsvDkpq5cuSxtAfwetFoeHrXImgLuFmLpwS7jlS39rrkKi46frixO32IRKP/QqFzNX9Pt6mYsmTmLywoqdXadOAJCfljKlP4gHbRdtSnNvATmvFU4QvYwrnECEshX9d0NAbk43HpDrCpCTTUVAHh/sMQJHLwIRkB+9MY89PkIRqGfIx1STW3HAUZ06FFAaIGXFSfpke8bXkZQqgzC7w0BDrf8G2ITWuJMVFAHMaHuYg8yB2moWsmGZdy7P55GIx2Mr26xg2pL6rBAR9ewGsJVZJsNKEE2/cgDRdVRALG8UEycOl7jp9dwKaQkmCcuUJSdR6nzF+Ttw/FCg5zvlACMnIrRfVGBM1hrgn8V9CAzJxq+DmfcvlSe4FQUF3QDOXGWoTlCqGnMCctr3mUsLZUIG2hEvrALwpx3VQnVypBp1aOYB/gk6+/oH1JmmCxKSIpxMWDCIE4pl2AxyskTtvZ4bIJnAVs/NGDIQ+L2K5M31NaBjJHWqBzkmQ/T5mFtcx88aQPqajAwUpK8HxYRgk9jbg6JOALoVAH/mWxIdlyrmfmPVRgHO8bMxPS2zP3hNsnPzkuVKBSYFHOuuvn7J9fXCDxEe8DhXBlYrGFUHqtX0UceAiZuKvTHR0KmDGxerCmoVPpVFpvSE6J7e8QDiBL1cZaG4vevEMcmdPCH5sREw81YxFCPgALlH9XdHspJO5vQJyMkEVi8uSyB2WpTqPs5lxd62mFTlKm5CqvIr3XVTHnwouqwcocd07GqMgD0vY1JnvBJiBA5vBNKAfGxgUDqZDMfMPbX7I5iDDlelKz5B04oEGZttrDZBJTXOBJAEr9yPoLsARpz2eQRvtCdkyfdu2B0ShDNJ0djznAF1gFAej6gjB489JbYNn2iVR2XOCf+UBQeExE9J9eSQqBBSOvYwSchMHGE8G+4BUMjmU0oRSllC9pLYnMmZZkEHZhkAkHr3EooLlfGjjjArq8rgsi0ETZyAaFtp78iJBWJXlbA4e0ST/piGXEEtQTfBM+JTgNSCXuzUgrPyJhNGuTyhWFh9yfEL8R5CgSQGZ1UBeUWTQDkh4LkoVcl3Iq4scMSJjWq5kci5VJbbc+syM4sk0DuwNMRxBnvb5NTxAkxJ2A72CbaFUA9R0tyNSVT/QLeOxQZ8yhkLgv8iJkCsvJpjbDipwqrBwpV3ZPbNN5QdzyAuXYhrJ4E2xoul7NUXPI/rBO3L51HISKVNiJXavrD/mnqJLiISWDXJYMJAhniDEygw8llWUuVqBCYDZUh0NhZXZB2Th1VMyOBrKT3HRyR3+pRsDA5J3/CQTg45Dn4yVaXld3072yoKXw1lJ+59fu7Z8SR/Qr9Na/YPm5E+ng41wbv6wZuHva4kOLnLgw9FDfmuhzHuGCNwQCMQAfkBHbjY7BiBViKQBuQLM7dl7MRx6UOhnQ6w1mTLyYgTkLPyI1EBNdAeUJqu18A5waKxvCxE060/ZGvJKi8BLDJ3cnRkTEE6fbUt4ZH7ADgiYTMPZw8CWoL7AiQW6pwBIFKGtrwIILYGFrQEDfQGbeQA8tpw3KoDBTFdAMg9oKkB3iHz7eQs+rkD5KGkINGS+4RVKJHRP7Kxq6vsC4ArfsjSr0CqQalMkUAU22TpBqOaZhNK+MJBWj3TyVZMxmKAnMct0foQG3dDXkJAzuI+eZS3ZwVO6sy5UlFigidXELg6gB8WQeoDyOXEh9rwpaVFTfTk8eg1nuuAHSJBL7X7AL5zC0W5dnNVlortcgeAfG4O7DI0/Otry3J6fEhOHO+QY8fyMtAPr3j4j7N6KecC+TxYenK2rv0WZ4wfmX2OH8Zo9vp1ufXWW5JZWZLs0op0IMG0nasRVOWgzazY2Y425tD4UiemVZCzZMCY5zD5KzGJWK1bzJUnj3NmsH8bJgUl7LfuHEgyzA1YWZZNrFCsYxLElQEqerKYmHSeHJP8sRGpAIhXmPiKHy9nSSfytnJfNN6mOSBPA3Vv1+kngjYZSPZPH78RIK8B/gTiVXBeAUMeAfnuxzHuGSNwMCMQAfnBHLfY6hiBliKQBuTf/ebXpRu2eacmzsrps2cVIBJk5lSeYIBc0868tpx6YDpokI3EJ3RFGRiERhxFWeikQfcPAkWWqe/vH5XRUbhfYH8C8h4w5d6Pm5aK9MsmgOG5CgBrhLOsuklGeokacQBf+oorMKFkwRWMURkK5R9eDuB6HjLlXvPug+L15fq+q+UYsuT+c5XOEHjq5AEVKsHGsjjRRmkVp4f9IAD6CgrxUL+uiZ2MB9lyAHSCY05IVCLjNe+qf3e2h2TL6aiC/tBjvBOs+MDQEOKQ1x8y7bQ17EBM+RnLzm+w3xprJpJuaLw48WEMeD4P7PJg1vOwPeE4bZSo1a/I29fm5DY8x1ehFUdzEcusLC2saizpoILSmnLqRL+cm+iX0aGydHdBH46kUbaNkyovodBJFFcwlHmHWAUxeO1b35KrP/ihnEIC6TAlSEUreFTBNUBLP06ecugnpOgmpcHBOMHghC/PGFFSQ/Yd+5Qpj+E1Rp90xhEBzWOC0Q6XmBLkMO0A5uo2jxhlBpGLACAux4elbQwe9ngv24kiSIhJOClr6WbYdqNaQN5oc+/6Yv7wNplLXrV2j62A8ipQd4Dc+5Y/9HD0Id92uOIGMQKHLAIRkB+yAY3diREII5AG5NPX3pFlaKKHj40qIKdEgQC5D7ITsq4GegkwCVLpIELmnJIMSC0AwgcBximXWFldhIRiQdZgZUj2vLOzX8bGzsIjewAAkQCvZMmGYIEVrGpxUEvm4/lIuBddouZa0YrilMHKqhqY4AQAT2liihxsjmDyBKcND/tYZSndm6EdYxqQe1Du9yGLbYDc3FIIepeXF6HDXsLpkUiJycbywiJY8mVT+rJdaMcaGFxuO4BiR5xUmP7ddPZcAdCJCEEoflYANAlIj4+PYwIErTXdSwAsu1jsB8VtqL/vg5QoQyaZsiECV5yDDLa31LPEQW+VByDIVQzIPCg9WV5tl0vvzMv16VVZBju+tMokWthNIrGTn+c7uxFbFBpqL0K60o+CTR1yanRTjo2AwcZEiefZ5EoFfnMc1jERKOFvJqJ2Ii5LN2fk1b99RW6/8Zb0ov9DQ6jACpDci3ZX4PxSQf82GQNFyKS/y9LBGPCddbSF2nAw4lxCUTkM1UFqA5mTEmMGd5cCVk8QKCmDfWcMKuwrr52BAWkfASs+OiRl2EGWEIcelfx07RiQh3Kmxk+JekAerqpwHx7DF7QK7UGdOl6v12YvX3HUH8eDcZ1wOrmKB+SRIY/P8RiBoxeBCMiP3pjHHh+hCKQBeXFxUbpgG0fJyvTMjFyfug7wlJWTx0/AqnAMCYV9CpQojiYIz5HF7cL2AJ7dvT0qL5mbm1XQqu4kYK7J9PYPjKEQ0Gn8O191aylAjkFgakmWlEGglD29taFPJttMQK6OHgoGjRU3XW3iNmHgJUnE9Ky4BzX+b89UEtz4CqLcxgPymkROSiy8L7iCZ2rIzS2FAHgFsonl5XlMLNZkeWle5m/fUdtBtplSFerbFxYWoM/GRIUrCTiPAXDzSre4WbLnOiQcSwCswyMjchy+7O34jKwxGXGtvglATtlKH3TRPX19AOrQlDspjPONUf24f1GX751qyGqvwlv88juL8qPLcwDjGSSBUqtNSxsA6+IKjj+AoaREBSsWSB0Yg9Xh2Ghezo1jpaMXyb1k+9EflSQRT+PczAVYpW4fEqR2mMwUb92RyW99X+bfmpTyzVtSzm5KfnxQpU9DbDN91JFwCp9GZcjhQygbPuGUpDE16EzaZJzUDhJyG8hwsvQ4R5zauiFvASLleeims4aDlLnSAECex4pCO649zPSgUe+BzWIXvNpRvAgx9O0NxzZ9a4f5Av6z5tu3JjlJJ3PacQnJnRa8yfPFA3Ke37v+VPMi7BD6Pn/e82BM6jxCj+nY1RgBe57FpM54JcQIHN4IpAH5pR++qez4iTOnZR7s7+XJyzJ3e1a1yKOjw/Lgg++RkydPqR84AePQ0AB0zAPKXi9i+4UFAFXHCGvJeAAqMpajYyfBqPYomKCjCu39VKaiFTrbAWjBfKpEhTIQ02bTl1xlKxSfM+nPua8oc8itnYbCvJpNQhGy5MosOt241xEnUpSg4iisTrzchftYUmTiC27uL6aN5+er0LIvLGLSsTIvS/OziM9tsM3r0DQzuRPthaSCshZOHFjhsoCEVZN52Hn4bytPD/YauupOSCy4GkF/dl1pIMMLdpnFfVhZs6u7C5OdfukdgA0hgHo7JgkE5Woo6VYGGCOzFbRVAgLzNYDv69Mr8u3vXpHZBXpWgrHGRIqs9/LSnGn1ewYBsDdx3Jz0FTag/GiXh85CsjLIhE1WQ8UkCcdWhl8tL01WVAb7TjlJeQ2JtYursnjtpqxcvyHzk1dkz9TaWQAAIABJREFUHnryNWjJ25BUWhiGnnt4AKw7Ei0BllVXvoSEzCVKfsy+sIzJgLnouARaxLkjC9kO+lqhznwAEz1cU/PvXEWC6LoUKWlnNVlKVhCnDVxLXWDJe/CTh3ac1UwttSEZ42Z3sL+G0sm+jbffHpB7hjy8zloF5KGO3F+7acmK//uB9zwSCwMd3sdy7FmMQMMIREAeL4wYgUMcgTQgz22i/DyA1/CxMRkFI05wffPGDZkFC0ygPAIm98GHHoSXeDcSNIcUWM/PzyFJ8I6sIDmQwJhgnZprgj8mHI5BN84iQKUywWBWpRjqaQ6nliy0yKzQuTi/oABWmVj1WyYrDo00GVoA83ZY5akcxPmUGyQ3T3KtLO5I4hAIhaDGS1n858o2OMBG9jtkRXUi4RhyA6AEdgTpVtKetodzczMoOX9LZqanZHF2DmwzQKYW6imr1n0NIu01gHFqpakrD33ZeS4Cchb02cRxx0+eRtXSYwrImfBKQM6EzhwkQuqUAiBbgLyniz9dSPiEhIPyFUt6teIxxq76SQpY7I2KzMxX5AevT8ult+cAensRc0yEUImzsglnErSvq7sf3uas2QPgDIXHSP+mPHauV86dgGa9kywtJx9mqciXL8qkunpMUoyBByhngi7dT+B4snRrRtYAzFeu35S5qZuycOu2xq8LTi1Z/OQB0PuHRqQ7z9wEiuIhm+FEhr7pTITlibhqwlUYxLsNMqjC6ICUIKOae/uKtEG2so5rch0Smw3KckDrZyBVGT5zSnoxYSQgz1Nv7+RLfpy3A+Th57tlyHkMylV81dbaZFJjxyn98a/0ebz+vMqKhzkRNgOt5ghEQH6IH8qxazECTSIQAXm8NGIEDnEE0oD81y/8puqaM5SiAABSIsGy6Mpaw3+O+uXOXjp3bKJyY04WIU+5eu2qTN++pW4aZ8D0DgNwUVfOypFFMMeUtNBXewMAO89kRbh2bACAqWUijkfQXwTwo6c4AaYvna7Fd1yFQgVqdPfAL19V0wNnVjYkZjSm3AbLF+Dxf2uRI8dOK5DV/+E/dYwxQO5Buzm/GBPsgTS18mSvFUNurMEy8KZM3bgiN9D3pfl5BeSsFEp2fPYOJCzUheO/POJojiqUiSTFjfgZPdi7egfk5OnTKllhFU4CcrLg5rICaQsAOWPHJMVOOtHgM/abDHo7QDmLB23SkaSd/uecyACMgxmfR/XNH75dlNffvImVC8SxDWwyADmPuUr2GtrvzUonxohuLRmsYqzKgxM5efLhAVTpxKoFJkurYMfXMVlSXT8mUjpJUTcdzmbAkGN87swtyMYKLBABygtk9HuA7JEfsHwH2vrrmKS9A+Z8alruzEzJysY87AkhD+/ukywAOSuC5mBXSJlKF/rbA4lKJyZwKuWBRGUZg1qmLSM8zJemwL5fuyYZaMjp1tKGmJT7C5I7PiqFU8dkCCs6echjOGnpgKViawC79sbeiYbcLkebBfrVFS8n4Xs+T8GfQYv64OoNWXAPyKs6dCfF4mEpf+LFppMsdVep1a+feyAy5If4sRy7FiPQMAIRkMcLI0bgEEcgDcj/1b/6b5XV1ixL55WdAatKJjtb6UIyHQB02yrY2aLM37gm3//mN2CntyTdcLt46IEH5JFHHtFEzw0UrCEY9z/EcZQoqI6WlTXhzEEgzuS7EpjRMpL7uE+ZLLljBj1jaMmKBCTGBJOZVTcWJ3ehnp3VKj04SgB5ArL9EPpkzVDK0say7irJMBAe6s5te5OrGGtOOUhRbt66Jm+88UO5CUC+CJnOOvrKxE5KV1YWkfCpbD+91E0jr5VKXeGfqg6egL3Qq8mco2PHtOAP2XECchb+yVHaAwBNiQ/jxB+y9GyHstWQwmQg7WircHzYf8QbzPjqWg5JnCvyt39/Q27Pr6GwT78mpXLSwuJBBIWUwExPL7AFrNcjE2cy8oEnuuXhMz3SA7vENQBsMvgcJ3qZsw2aKOq86JnQOru4AKCNyQfAN6Uq6/j79NmTMv7QA9IBzbvAWWftzpKsTd+RxavXZO3mDbDmV2UF+nrGiRMUuswogGXCMCvAqpsPikZhIriBCd8AKn2OYpJy44evSQWSqBwY9TzHYgC5DCfGpHPiFCwPj0sHtmtHfPpQhKhDJ05uZrav926tZCWtP/cTRX8tVYG2Mtt2/ZqO3H7C65UTNLPwtPf9qkQI8n2XuG8E5Ps6sPFgMQIHIgIRkB+IYYqNjBHYXQTSgPz3f/+/B5hhMRr16jM7QVZXZIVO0JttEBZvZlZkdem2/J//25/JLGQJHflu+cjHf1J++r/4aYC7LrlzZ04WAUoJuDdQ4MWDZy3go4Da3DTWQM/SaUV1t7DJMx20sch+G3MPsWqQIQAKHSy0JDwAeRoIpXW8VYY8cGJRAL4NIDebQmjeCcgpYQE7PD1zXb75zYty7crbCsDXIU+hhpzad7VjVCkJJBg4NhlOD76Y6GmsvIH/dhx3CImJx8dPSD8L2pAlV1BOQE52nKw22fK8Wih6OQTj1obPs9CFdxKYY3xW4UZTLOXAWm/KX3/lDXn97XkA7yEtMsQJBfEeixj1QtaxARZ7CdKaPFjpPiRvTpzOyJOP98sJOKy0QyK0DCnKhjrGbEIDT7cVgGUt7+6qqQKsz2FlYBl9n31nSq5+7x9kHgnAXbBKHEG1zPFzEzL+yIOSh6xpkxM0TAyK1+aleH1WFm5Owrf8Eip73pE8KoPmmfQJHXkxhwkXrC8zbZh4YMLQPtQnI5BNwSZGrr/+unQg6Zcx2YSunp/lxkclDzDehjyGDkxmuuG4QitNJtLea0DuJ4/hZLAGkKvEygC9rxhrsitj2vU9Jw3ygNxLVwzo233h8yQiIN/d8y7uFSNwkCMQAflBHr3Y9hiBbSKQBuS/93v/nTqK0PfCKkTSpo7YHO4k7Z3QPANwZlblte9+Xb744l9IbxZuHCj284lf/2fy0PsehTPdikxBP6wyFEgLTN9AF7usVtTk37Q8JIChJIXAlG4rJbXgM+9mD0g8y2w6cUsAtAqgms6o4ERZRwJe57TSKHkz/V4oJ9gOkBM8swcE5J4lz2LFYGl5Tr7+tb+TH7z6fdgegvEFk6xaaqfrpuRAmXBXIl6Lwbu+eU8U2iBmMNvpBgA/gXLvw9DaU7rCSqaUpJAhJzCn3tyDcsaEsVUJC+QhmQz05dCVU1sPFTbK3mfk9beW5LuvTsvyOj3ALfaUwFjCKicWOfWG7+6BSwn60tfTJudOd8mjD0ISA0tC6G4gR6EOvYwJFhh0LQxklpTKkHMMIT6nxzyLIi1evSmT3/6OXH39NQxLSQbA4o+gD4PnTsjAE2elcGZc8vCgz2GFpbzUBs09ZDTTV6R087aUr01LCRO4Mpxryjg3K5N2b6IdhT7YGfZJL5JBi4jv7clJaMxREArymlXIXCrQjXeMDqIY0CjY8UHpgUyqAGlLFyaH6tTirrv9fQDUM+QcY89i+4Riv8riz22MuElWFJA7qjtkynUG5y4MAvAiJFB+NYfjzXsmlFJFQL6/IxuPFiNwECIQAflBGKXYxhiBXUYgDcg/+9n/BoANNnOUOACBEUSDu7YkTEgjqFVuz67Jf/o//kImv/9dGYC/+MixU/Krv/m0jE6Myw3IEgjICXqZEKg4w1kN+oQ3AhJfxIa/6dZCYKpJmwr6rDy7Z8l5LF8S3idbepDNYxOAEdyGriqeLffH8zIUD2rSkpXw/doEUAB/4H9KT6g1Z1so3yHwfPvtS3Lxq38rV99ByXhIN9i/LjDZlKawLZR5sNy8TiywD6txEieWAK4IoAng6TpCnfn4yZMydvw4kmZHVXZB2QoBecFVO6XrC0E5zz83N6dseR7Jnd1IzGyHbIW6681cp1y5sSavfP0aNO7QYeN8BTi09EFbTQC+DEkNj70Ia0tWDR0AqO0ubMoIrA4ffwja8SEkUaJtZdg5boAl1+RSAGRlbgEo82CvbbIEWcwyvMXxm1r5tenbcvMHr8nrf/9NuT1zQ/qxwnI8D3DcjcTTwYx0jQ/IwLkJ6TsxgcTLE5Lp7EE+QUUWZm9LkSz79Iyswi5xBT9tuGYGs13IU4AeHAz4yIlxWZq5JVNv/AhVRZekSHtM2Bt2wHEmi9+FMcQLoDyHOFE/3klAznyBewDI/S3nr1V/rYWAPHRxMUBuqwye/U5cVOw+oVyL1zqlQn4ViPcI78NQbvXgQ7Ew0C4feXG3GIEDG4EIyA/s0MWGxwhsH4E0IP/Mf/VfQ54A4EeQByaVyXsl6IUJJjKQsWhJ9fKsvPjCnyiI6gRr/vATH5J//E9/HbZzvTL5ziRcWW6pbeAKXDco9yDAILNNnTdBKxlu6sa9lIPYqUP9yI1NN9s+LtMnS/oVzA6sQA91xgbAPSj32uYQEIU994y4B0rpwkDU5IQJnAl4t6Q6AnIWQmoH0PTl48mSlzeLcvXty/KVl1+WH/7gBwqws7RfdKwpJw9tcJbpRJJhAW4gJ06dQul66KihOScgJ6veDqBLVr0fhX8IyPspu4CP9sDgoL6XhxxFkzihjyYrTlA+A394/i5BwtGLpNB+yDUy+BsZoPIqXFVe+do1JOOeAfCFhzkqfbLS6fT0TT1GAXKPGzem4LaClY2+Ljk2CrnKyW45d6ofkwlMatTiECsZ0KSzWqotQmB1BBMKlePgSpidndeEVCb4tmFMK/OLkKJch6zkNXnjR/+ABN/bkkOsxnDuIejRC4hfF73E4W/fPTYig6cek/6JhyQzMgDGO4uJAoD29KyUZxakeHMWbj2QO8HlpQDXFFZ2Xbw5LXNXr+L6AzBl9Ve0ggWAujDR6IcbUI5OLMhhGMTqQo6aepaPugcacl5jHlh7zbcHzf6zRGalNil+wajm2tZr1clWbMJjk7gQuJMhDyVbEZBv/2yLW8QIHLYIREB+2EY09idGIIhAGpD/1m/9noIaAnK11oM2uQKZCsufZwAaypsrcvv2Jfn8iy/IJoBlBeXXP/7zvyIf/4VfAkPZIW+++SOZQQEXyizWoTOmhtyqSUIHDkDPpXivhTWgbuVtsu63/4zveUCiLCIBubLTVvBF93HWhOqUyATBwBXFM4+hrtwDcg+a/G/q5f2xw8ROS2AEown3EgJyauvNj5ye4twH4AluMZNvvSXf/MY30Pc3wRwvaxVRThgoW8ljeyYwstDSBz70QXn08cfl//nyf5apW9Na9KgNcbViQR3SiwI3g0PDCtzHkejZCz15DnFkm7xshaB8enpawTUt9Cgv6gNT3A0bygqY9ltzbfLmG6soNjQgN2ZXtTw9/eGpXx5FNcsZsM1s/wiSIHsL7XJqXFCdMy9DvQD+6CMTb3MdYMPBvmNqoSDSRghtRH9vwcbw7bff1iqbWSaY4nM6n3RBulJEn2bv3JAr8zNyld7sCysyWAEwx8RgCBML5G3icJhoIY4ZaMT7z56W8Scel86zZ6QdriswZZfVOSSBVmCDicnOGm0Q4ZFeBANfhItPeXUZTi1wsmE8uHIAiUonCgL1AbgPjx+HT/sAJglaXuieA3IPlv015q+/GkBuaRl1L7u+E315GownE1MD6rxvHnr4iehDHp/kMQJHLAIRkB+xAY/dPVoRSAPyf/5ffk4rJBpDTpmGJXW2s6w9ZAyl8pJ8/3tfkVf++j9LBRrizY2c/DysEp/82Mfh5pEHQ/o6ZAuzCiKpCaeOnKw4bRCpXa51jTB0oqBZZQb2Ut22W7oni26g3ZebT1xQvOuJFZFMkt5CeUo6kTOUo3hLQ7U3V9cWVtBkRc7kHKwg2oYJCZlxTAGUJU8AOfzEAW5LsAacuXVLXn31VXnzRz+Sm7DoK6HvKtEByPTH7QKT+94PvF+eePJJ+duvflUuXXoTVT2hPVdQLgDVfTIxcU7O4ocMeYEJiiyAg1j4YkWUqkxCT92N3xlqy3PUkVcA3uEdjv3bMsNyYzoj3/nejLx1fQnMdA+SPO/IIBhkxmgehYzGIQMZQrGd0aEMAHlZhvpL0smiPxVosxHMDriuZCEb4QRKVfCqi8fECm39IdxOVpaWpcDESY4K2l3AxKub/omL87hGVuHCg0qlSHK9BG351WsA0yge1IXxH0R7+zCR6RH41ZexepIvSBn698KpCRl+7HEZfexR6RgZlNIqKoEi+XQNKwglFBBavjIldy5flhV43ZcxOSrRChJ5Bz3o07FTJ2TkJCYvmGxkAPp1OWPfGXKv+ve/k2dEyGZ7Vt5PJLlVVZKiYLx2/9oVINPo+3188mbCwFvCs/95+JH3RkB+tB7VsbcxArFSZ7wGYgQOcwTSgPxTv/FZJNZh2Z9L/6BEFQzSZcUB03aAqb/8v/9C3nj1u7JZBDgCIP8nv/Yb8oHzH4YPdF4uvXVZpm/OaFl1emKzwiLLspfAlGegTTewbBU1DVxYsiYZdPtMIXlNyNX2mgx4AEzrZCcO/IQMt3p/K8C3Kp4eKIUgXUE5sHYakIc64ARIEZTbZIETFU2WhJQjxwPgRW33dUg3Lr91SS5dvgTpzk1pB4MOSlPVCpuQr/TCSeVDH/2onP+Zn5F/+OEP5Ot/8zfqY74Kh5aBwQF5DAz66PFj6oSSJ+imkwonRirEqGhRpa9dvKh+4qfPnINLTS+0/qi0CSkKfcxzYJor0imXJufk8s2M3JxZhklJUYaGR7TCaD+8u/t7IWXJrcppMOPHRqG9BgCHAIcNBBPPYkSQp2DygcjoOHGyRBb/6pWrchXSEdoKwhBFJ2md2L6X0hwkXhYhLSmgr5105kGMiphM3ZxblOuo9HrjzqzMoIASQXYngGkegzoAP3KOO/MVctB/t6MhEw8/JGfe+4T0IBF0A+B9Gex7aX5Z1m/Ny61rN+Bq845WdR2C3OX0g2dk7PS4dMNlJYdj6YXqKOi9mx56V58EjCfsdnJ0tfKk9lsTSe368KB6q+dGKD+xHZwtYsoSMQHhttLk75sIyA/zUzn2LUagcQQiQx6vjBiBQxyBNCD/zV//l2BeAZwhoagArBKEMIcxq7KNTYDPVXnxf/2f5ObkJbCjnUjOAyCHfvzJn/gxWM91AYROA5DflqUFlEanJEULm9BjHElpGeicHaBNgxYPUMJkzDDsHY41Vz/vgMUOgbZJY0wPriDWM93udyNQHgJyz0L744eJo2F7PaBXKYkCegPn/Jus+B0UBiIwv3Llity8OilzqHK6tAgXESR4ooUyhKqcP/WzPyc/+ws/L8tgr7/4H78g3/nOd+B60i2PPvKoVkNVvTgLM3UCrNJykBIRstKY3Hz5y1+WHnhzjx0bl0G4kHQjcTMHz+48pCGdBSSEdkK+0t4D28N1+ftXL4MlH4JjCucFJTl1agSAuiy9neuQqhRUR85xxdQJunJovcE+Z3MoWsRVA7SVyZ+EmXNz8/L6a68p0M5RT68gFMw8tPHDYNvz6Pf8O1eQ4Al9O86DlGDNFajAnYbVSBfBoE/jGLeQ/DqDqqxz0J1DcyMZaNC9K0oZoDQHUN49OioPfPBJefTHPygFyHg6sH8JRaYWwcwzlmXEMgftee8g2PV+FJ1C3IwdZ7KtW3XZ8z1rEhJOJr09oU4YbYpXBd2UDe03IOfBvSadx2aCp8lYEn35o4+9PzLkex7jeIAYgYMVgQjID9Z4xdbGCOwoAnWVOj/5GXXtICAnQ04NuQFywBJIETKVRfmzf/O8LEOL3NFegD1eTn7pwq/Jez/8fukEQJpGouedGTC+K6jEyQJA0IwzqZAJnfTcNumHvUJpSAhCCG7TDGIIyMMkzRA0K1gEWFfIpGy7Y7N1YuGZ7aBip2POKcfwGnLuT722rwLq25XWBPuJAyccOS1mY9py6xOrj65DHjKHBMjbsPm7I3Ow9pubXVDnmflFaKtHhuUXfumX5L0/9j7IgDbke7AN/P73vgdrSVSmRJJmLxI780iKzAKQsz0q6UEflhcW5e/+7u8UkFO20gPt+AC0053QfLOYUE/vINoB33IA8ynoya/dXJVFWCFO36LNYbccO94LAF+SMTiqjA6iIihY6AokM21wjSlQCgLGm7iWHuTtBN4An6vQh1+mZAT6+AK06wTSHMUctuUixBA8wQeQsNkGrTylJcvXr0kWnuhZMOGE83kw4DQYqaj/PBxaoHtfRBGoTaD+Vcie1iD5KcJFpESWmPp8VuxEQmsfEkC70M9j0NMXEK8KbBpL2Ke8VIQzIxJiO5Awi35nAcZZtZRTCGLl/UnoTAC5lbunpKT2+JwA+muNExcD6q1x89sx5OHnBsgt34Ln5KQvAvIdPebixjEChyICEZAfimGMnYgRaByBNCD/5K/8FgA5AJQH5GR/aXlIQA6Xi/WVafkP//u/kTUAzUwFtn6lvPzCr1yQx37svVIY7od+/I7cuY3Klasobw6QwtLriwtzZv0HYEa3FQ9yfRKmMs7kaKm5ZkIkpQdcug+a3IGCRKHUpEbnHYDtNAuu4N0ljPrzeRDl2XQWvPGsutd7h3ryOou6cEKBRmYVkFvCKR1gWE2TrK8WPyqvoGjQGuJRVPnFCjTRG2B76VLSD5B56pFzKMwD7TeO8w7A7KU33pQeAMwCbA+7AHI76EPOqpy0XUQ8byFx8g0kj67Dt70HAJoylgIcTAoA753wDGdhnHxHt/QMDEmpoxfVNAVJmEsA5W3Sh+qWXQDjwyMZWB2i0BAtDcFmk+HvoBsKZDCU4iB1V33oOQmgc8zUtevK+rOflA1RsrJZoRUmViJghdjbBxkMzt8Fm8bN9SJ8ya/K/PUpVO5cgmSnJN3Qj+cAxHME+ZykYfJSUv/5gvab9pqcBaxjYrCBf5fxWQfY/h4WMKKGHMcRrAJkxwZhhXhMq5vy4lgD6Oc/OvJwcEGbGHs/Qdvqfm8NsBsgNwbc3GXC1R1/DfO3yVXoQJSA8dbOEbRSz+MnAUk1T1573v6Tn/Pf/ImAPD7RYwSOXgQiID96Yx57fIQikAbkv/rL/7whIKfGmAz50uxV+b9e+l9kHeyvlMlkd8lP/fwvyvs+9H5NrKO0YRoWduuo9MhEzk2wvwTkKl8BQ05Q46sahg4oUE0og6qaZQC/0CWF+3YVzIO7CoBUx21adO+W4kGQf98D+FBDHu7vAbmTgFdBOS0FyUoTlKt1oZNBhBZ3nnHne2aFaKDcs+TVvyH/YBVKJqeymmgZSa60FiyBISbM60Jxm2EwwQTpMzdvytwMLAMRt06y4gDMLClPwMkpSwn7zyO+15E0yqI87QC4JQDgjjwnASww1AXJCTXhkHKw2idcSACH5Tq8yVeKOA7A/cBQTkbGOuDSAhtKFmJCbOk1nqd2nCsimHwRbFcwAaCF4x1ov6+j7L3GTfMJ8L6uAiDusH5k5cx2sOw8Ri9AOSdO7bBZLyOZdf7WjMxBR19eWtKS9x1oL9ZdAPQ5waN1pVkpUoeNZQZNUkWWqqzjWJ2Q6/Qg4bM0C9eVmTkpAowuY9JQhAa+gCTOEch11PoRsSSDTG/3HNqvrjRu0peWHPmJWGtg2RcB0pJOCpbLzic/3F+vPZcTYZ77yepMKMMK/9348cKdk2q04YqM+fcbEPcuK489/mSUrByh53TsaoyAPr/wYKhPLY+xiRGIETgUEUgD8k/80qcAtCBZIXhWdtkY8naA8XboyO/cmpTPA5CXlxelM9sDOUqbvO/DPyE/8dMflaFTxyHNWEBhoGkkc1IbnAXDyoqddI42Az0WOfH6WA+8iWJAwCfFXBTU6ONHGVuCrjw00l7K0ogdT0tSaoC6A+4Gng3I17Dtzv3CM+gE4162QlAeJpDWOGPoo9GSVKtsu5PBeEDeRhsSINAq+Oe2AOdt+GGdoDKBKM7BlYEiQDa19gS8Oce2qwQDAJNgfA1gfgFWgix5vwDWeB2/11aWAEy5egCwC605mfVuMMi9ALS90PRnUaBnfTMvayWAVTDv/YMA7AXTRhPIEmR3AthmyexzIqTSCFpdIn0Xmu1LsHQkaM6RgSYj7oA0tycQV0ccrqDg757eHlgw9mI7TGLoSIP+kSVfRbLrGnTjq5hMbCB5NYdrIAtJD2PJLXUFg2OEY2zimJtIUB1F5dIKEoHXbs1JZQmSDUS6BN24jEKeMw6NPSQt9Ms3HxjEEew6GfMygD/lQyrzcfkE/kb1QHq3gDz8JgyvYQ/IKcfxLHoIwH0ysZ8QhA+O5OvV0HzIknM7D8ANjJtchf9+4r0/FgH5oXgCx07ECLQegQjIW49V3DJG4MBFIA3I/8kv/qYx5NR7KxglICc/C+s/VOm8deNN+Y//4d9LG3ThTOosbmTk7EOPyj/6xZ+V4dMnoDNelbcnr1OWrUCVDO7/z957BlmWXVd6O32+9L4qTWVled/V3lt0Nww5BEiKIXIiAEoTEhXDGM7ov0Ih6a9MTIhkaIJDIQYgOCCHBEADwhINoBtoX22rust0eZeV3nurb+1zz3u3XmU33EyIyLqvkEjz3rvm3JvZ31ln7bWlpsruoE6VShOJ+eMCFQcbgRmvDU11gtUjQkx8TSnqqOA4QnUE8LTfPCqi6eeiWr6W0FRU5SMcOZin4ugiSEcQjyp5hPW0JSaomGKwUEgqkJUlJw37Zdq2oNzVZ84RaIY5KVQExPlYB16jGqrJijbogOoFhAmgyTuMr2NhiRUKbC9Li7RWF5gBn+MUOS7SSKecfdShUMuDXkkNQANw3FhPGgo2lnJ82Ov8rELqeQ2FohyDAHaJGEMp3jleI7U6GC+CMjxHbOHli5e8u2ctBC812icJep1LNLofNMvSxEuZ5OXe0KiOTHRlgbvLXOeC6uvDC0Quu3WHOEMaCy2hmi9xr6xzDiJqqdCuRasOgEhDdegcm57yFYVaoh1rVeDaWG9l+MhLZF9y6Afik9WLNXYiq41mOcusPghc9Uh3di2uWbj1lzWtPenr8BEV8qh+RxtJoY5CQrkYAAAgAElEQVQgrNSEWyzc09q/TziSYt/iSUH8Pl77uK8A5eFjIyDXPaLfnyN33JMB+S/dX9vsgLMR+MVGIAPyX2z8sndnI/BPegSKgfxTH/+vA5BTeFcCZHnmdqKQo1HacP9Z+/bff4kW53PeFGgVKG/t3mYf+8Qz1t6Lqgk4Xjx/BWVcsYZ05kSFVaGgwHYZkFBjIMGKBHA9r39uhZBynBTFhSY/SiwJPnQHXAR7wWMEaS+0E+dGSExe5+Cd2Fjic0u+naBS+7b0OZX2Uiq/TPJwqNfxJNuNnwuWlADWBRuL3sj3iY9YPuYwIQh+5gpWFda1TSXyCcplq5BnGxgvByrLsIboWGS5WBbEqdEOarR89H4sDujYXhhXz3VfXrM5/OgqDi3hvbLCTE+NAc5TJKYQlSibC/uWWl5PfKE83uU1FD4CufJe19Y2c24qjgRaqQnQ+VXh/da+ZGFRR85FYHyQCMORoWEUb3znFIvWAvVxLLhwbkUS1Ov6SlWvZBvKTq+i6HM9EHsYI13oZCVBP9P5laB8rwHNy2SNr1AIqomFP5PAtSYUlUwu5rHOlLqdJnSNXZWKzrUq1wqD/9P3Cco6kIdoTP85r9G95pMcXSFdi8SC9JE+c589RDAvfK17slghT6+2FAoeQkSkVnWkaEcgj+9NTjF/vxVAXud0s3c8gnnwjTMBk8de+fZ8HL3zvgzI/0n/Zc0OLhuB//wjkAH5f/4xzbaYjcA/mREoBvJPfuJ3gBfoV6qvq3sAJhysBjml60t249J79sNvf4WuidM0ksnZAjnkjR1b7Ilnn7b2rq3uXb508TLpGQsAnprJ4P9WCgbbklc4LL2HQjVZJoJnPKjjgd0CpDusx+6FwFQVYBkU6AC8wVeraD3sCSqi5J970xMQDF02A60pwcML/rQfoD4U/4UCxfAIXT6jfz0CnH/W+SfWh7QtJcJYeH+yr+RzeC45VvG9wJqHmvx4VGIS26jVAMGzPgvGlzyzPaiqgkd1Bw0xjxxDCHZnAmQ2j0I+rXxuaLSa5jo67wlUZ41jFaksshfJy11FWLgfM9tSpnltXQM2lmZXlz2lRPnyAK+84D7BYTvs1cYA8VG831V419URtBIg9gkCH7KDhMLPcA2VJqPC3SpU9tZWYF9pJz6uhZSbMEZBQZYPWyq8ilFdDeb7EFepcdaNJohHYQ/ye/56hi2ocDKAa76QMrmCyaWOV8P371eWcxKUx+jAWHwbJ1jpX8SQN8843NTAx+/KRLEOsYfp1Zab7CjuL0pv8Sd/nbesJHMA3fNp/7i+dlUcGF9lAiVLk4D8rrseyoD8Jw9v9opsBDbVCGRAvqkuZ3Yy2QjcPALFQP7xZ1HIHcgBryIgL7Mlu37pfXsBIF8DyKtKa71YMIcy+tjTT1obCRiNRPCNUJg4QnOgZewGAuDqimo3QjguJ4koAotFQC4CiXKtofeQxiKLRipSTkV6pSoWlF0iUaD9eblB5H1G0Zf9I/p603YXna3yrVd4faXg03PDg3odmhElqAdkyscd96HXiJEc1HlNLBx1kE9gP6+0ButwQRlPlGGfELjHOijdSl8J6S3sV8fgk5AA6zHOTl9HVVXgHNRuQbxWKjhGDmaJ1YdFoIxYc8ZX3m6sPExg9L41JeEsy7PPZIVJlLqjeuMdLCeyfdQTqShPeijm1DVm3FCdl+TpZvwX8Y2PkiW+xrVTYWkFyregvFRZ6FL3k86hUc2Wcru0vOiWFvnHZXHSRCKubCQD7OfoVg+tAqwxQfIxLUBzqBcIKw0O5Mm4xPelS5nSyvTGxZKF+MG0519gG2sYtI1b7SyJIh6BPLHS3PQbw880eYnHkLaXOK4XAflH+dXT79U+HP01EU0sK7EpkK9mrKlwNQC5Pu6777EMyLM/5tkI3GYjkAH5bXbBs9O9vUagGMifefq3PGIvD+RYGEq8eE8+7xW7dvE9e/47f22lFNBVWA7sy9kS0PjQE49YR083HRRbAW3A/fI19/JKXa0EGqWMCsplvxDpCjKkWjqIAkplMp2r62EC5GnQEkQj0d5kO4k+8wjWAvIIb9F3Hm0qwqxlVPIIYHpvVEiD4h6KPeNkID4XgFwQfHOSS/SoF1sf0qCYt7REpZ5tpSMVw34LnR3TLdijiusp3gJyKd8UbsqGInsMVnKgnNUGtl0hewce6wCzgkzHe+CNQkh19wkzBU8fEVhXYz0RMMuaUuVwrW0t0chpkiLOabqGTuHzXqDAk4kUkF1FMoveVyYg5yM2TWKHYcw8fWTZbS+12Ez0CONSUMmDH75QoCi7i/br6j1fpJ3bwTIkf08hrz4NqHH7aS+/w+xNXpCNgTzeHxrrqJinfd4hIaf49z+ZRLo6zz2cRBOmgTydGrTRPfFhf1HS5xUsOMkKUQLkcZIW7SoCcv1uLTFZevjhJzMgv73+VGdnm41AlrKS3QPZCGzmESgG8o899ZsosUEhl1WjLAFyPBP8nPbpAPmP//GrVkpRJ4iHalprE6SDHLn3blqZ7wTI2xzkrl6mayO2lUolYaDqylPrgCtDOl+4jUBt5XkIyKEMmU7y9l0Hd8e6AJRrqMWipahup6MM3fqRFEdGYIuwE3LIw/71UPdIfe0Flso7950E4NZDhYv53HKBpPzbAvJE2Y/Kb7SlBOANkYB5lTdRy93OngC5Xi9lPDQckmodgFwGjAiK+SJBV+/VlAn1m9fIc66x1/EKptXt040fbK+qqtbtQTkKLwOQaz/BMhP/+YRC1pekwFAqv2wzKtYVZKp5041rV22SrPEVrolWJJRSom6hNTQTqsZDXi6feaKQF5TscO7ahs4tl+NaJ/75aFmJvztx1ULXZQ37hS508PQHq1C88D6+HlsYbUAFSE2PU5wU/SwKefpY9HUBeEOcoI4h3hcxYjPuJ0zYdA/fXG+QtpfcbGP66f5q3PR+d/FofIJtRZNW+eB94qooyuRnsqw88shTGZD/dEOcvSobgU0zAplCvmkuZXYi2QjcOgLFQP7Uk7/hQK4cagdyWRAShbwEKOy/fMp+hEJuc1hW+FdSVmPTKKrdO/ts/11HaT7TbC1YWIYpChwbHUeFrfTMbXVYjDaBCBYCDQHqsjoRYl9xXTVZ8ncw8+8DkJPp4aDs9hWHaYFzhFm9JMB1hNoIb9Fqoug+AU5awYzQpQhAj+9jPwLRmPTiDYoEbvItS8lNlPK0Qh6/jgWj7nFO4F3vlU0nglr0hucL/YSAKSU4rdqHr2VHURqLdPEVB3JZVhQWWAEkL7JGUd/YajcGBty24/GQKOnVOZ5XMSeTFIG3e/Tl/5avPbHf+PgIihnXVaDvIg2JZsiW13Dr+HLqAqoscGwo1fKR4xHXZKosKXbVvREnJYJUHW8VGeLRZx9sK2HMih8Rfn2cEu9++jWF1YOf9ze2oJD/pC1EII5++FibELz7hRz6AORhIhHvu422nV8Z2eC84/2Zfl/etpKvIw1AHicL0f+uyWuswVBdxmOPfSwD8p90cbPnsxHYZCOQAfkmu6DZ6WQjkB6BYiB/8olfDx5yoZrawQvGnQgBaj4P3zhrz339P9r69CQ4rgJJ0jBI/sg119kdDz5gLa1t1kThoIoGB24MBnsKS+yrALngUmAoVonRcIKvJdRxJXyElJVCxkVenfQyvpszxAvgFywlsnekm/ikoZg/Ynl1Mf48Wl4CuKuoMMB3IRUjaVAUHDb+cJAEzFwtdw94OF63zUh95nPcbgSzAPN6jQAvqONBJZdPmmNPWS2KCw6jh1zDj8afjB1frSs9pcrG6b65vFZONvk0XS/p0OlpKevANEWc1aHJTzW+eTXMkV9cn0NiDtsQ9LEyUK0oSVJVzr5/0m0rXiTLCodgvN5jDOvdsqL4RIGoA3lS5OrJMs6+oTBXHv3gMQ/qf5xMxeLcm37zPgTW43jebEH5WX9nfzYgj1t3j3tSbBxjE4MlKhTXemGzh/AUJhrxODc63o0mI8XAXijqjFWdBWtPzBwXlC/y+7SMtciLOgHyJ598JgPyn/W2yF6fjcAv+QhkQP5LfgGzw89G4KNGoBjIH3/s00UKefSQA+QA2eTYFfv2175ga9MThpEBOqmmoUs55Z4rtufOO237zh00pyHvmoSOibEJII+8abpQqmBSthKBTVyWj3nknrYC6yoJ28HXvR4BUALYiZqJSszbRkIBYPzwmspk2+E9N9sdBOR5oE7AWpAT1UmJ1MpJz8N1ov7qWGMhqp4L8KRth314waemArLMJO+J+/fnBHhJpnoatvPZ1FJdkxUAvS+qsgWlHPh1O472yqRB8jbK88qqDNjldv7qLEAelPFqWs2rqNI7mpargBQYz5UA6upcifKvPHlBs8cpAuQaU+xIDcooZ4XjxJtvuWVF8YVq8NPGxEpALsuKCjZlWSmRQp6H01CAGQozg2qsCUeYFCRFnYnP3MetWDFOoHYjy0n6+v18v70/HZAXA3P6+5jOovukkGnO+NGcSNcvPtL35E3HmhR/Fh//RkCeHwO/yQpAHgtQg71LUL7okZQ6nqef/kQG5D/fzZG9KxuBX9oRyID8l/bSZQeejcBPHoFbgPzRTwNXlVgpVEgZUk3EqlIH9TE3PUBjoM/TPXHSKtexKJRWedObhdVFmrn02v7Dh62a4r7a2nrv8Dg+Nmnz03Megej2C0GuFwKGGD/xqNsEyPMTfAvcgy07+JP1WeqrCj4TN0senGNhX/BhBMf0OpYOHbM6S+YZUPtxdC4o5RF2ApSz7QSMPfVEAAuEKg88MFIAfIdqZbMntpkgbivCL9hxdOwe1OcwlniB3Zocmv0I+h1oEy+3rxQkGeY6Dj3n3m6PF/RZQlhV0L49Y1tZ3XxVWmPj08t29fokFqGtNjA0RifOdasnM7yrs53FjCWaBJWTeFPOdVCyi+w/eNCBcllyKrDCrPF1FZ7vproaW5mdsbdeecWGBm7wfLU1t7dbd3cPKjkTK66lv0dWnry3XWqx7olklSCZoAQgl7WFGyaZMPlF0AQpdSumVxzSCnMazj9MIc9PopKVhY1f92FAXvCqhwnWR/9+xImj7k/FO/o9w73ryUFYhipYEUjfp8GuVFDQQ2jjzY84DvFeDMdReJ1WE9LpKorDDBAeIibnmTytUNX77CcyIP/Jf92yV2QjsLlGIAPyzXU9s7PJRuCmEbgFyB/5jHfp9A6SgirYyjt1KomEbpBLC8P2tS//iS1jb6gukR0iNIJZIm6voqLWdtK1c8u2bqtGZVWO9dzMvE3TMn1pblEVjok1RI1TgkKthBNPYPFEEMF50rodRhGYCkgTws0fd7SARA+z+78BzABrAcwVaRjUbEG+2oaqDDKAsiYDem/wC5NWgjdYP1eSiIBU/mlldgvKtQ3hkp7Xe9I+cLeuCOZR7wVqKrZTfvoaP3O7Aee0Bjx5YxelxySqukNZ8HrgT0/sHXyn8w0dQpPEDYozS2RvWQPUuRZKRlniYBat1s6cG+FcAWs+hibo3slr2gDpro4mJkoL1t6aQx1f5zyqsJwo7lERiLL1qOOmOrGWApWV1lzPNRobsfffecP6r15nvMttS0+vbevrJVMeIJddRTnmjEU8f58IebxhYaUgTlj0Oo1jLIwNp1pYsYgX0cc0yZmPvv6NgPyjVOwPV9J/OiD/SX8KihVz3ZtLWEa0oqOHJir6KFilApDrcavyn0wGCkSenyAW7ydk9YdunzGNyPeL9Utwvszk9hOfzID8J12/7PlsBDbbCGRAvtmuaHY+2QikRuBWhVxAHhTyAORAqIvG6iAJRK1M2F984Q9pfz5muTJMK2VAK0C+SjOaklWKDCnq3Ll/vzVvbQdsawHRdU8BmZ6YonW6fNBqFa9mLQC6p1oA4WRZw7SewSxwdZEZAHZ1PmlF71gchcQEjB1w3durp5JOiv7e4Cv3bpmeZBLAP3qEBXIqjIvHUo4NoQbPdGNjo8cCegMfZZu7NcH9Iv6IyqW+djXb/dlArgv4ihpUEoZeF4EcsMJfv0RUnQpXvYjSO5CGxAydn45VpyX/uccg+vvVMAeI1ySCa1EOdJfQqVNFpjOotFeHF+zcpUlraulggkQaR2kOsK+wbtTx2kpazVfOW9eWOiws8oJXA9ZcJ4XUJBnhikpUxrzsF811ldZ/8aydP/WeLdDKXmE0ndv6rLO3G6CvCUow4+HFrnmFXHaVAozHlQqNq79WKrnXChR8/+lfungZo9q9UVRg2toRU0fi9tI2kV9EIf9p/hBElTz4xsONEAsuY2ynjj+MU8i1Tx9T/jzCtO6mXcbzjwAf95Uu6gzFpiHucB4gX5BaTpH0r/7KpzLLyk9zAbPXZCOwiUYgA/JNdDGzU8lGoHgEfhYgLykj3q5swf7s3/+fNj82atVYW0pLZFGAI1Fgy1YEx+XW2tlpfXv3WH0bnRuBM/jSFlDKp8an3dYhOFZTIKVWCDKllrMBh2SHEreYJGCTSI7uFy9yAMS0FRUVrqJKJxHRiRUhZGEHS4HAX+3nV5kczNmCR8ktUnzaZHv37rWG1iYmD+pIWelxgppE6LM37lETnaQlu2ucrsIHO4roWTaUnHzTyXFGj7z25U1eON9lAbl71kMjowjk8nSH7pA6V9ouoabP47df5vMS0OUrB4D48gKTliVa2gP840Dz1ZF5m1vC251r9Odn5tZRsGussY7izZIJ27W9xg7u77EG7CiVFHNWo5CXY1tRwaeKdcuZbGgio5jCOoo/jx972a5fOOe+/4rKnG3t2W5NbS0+Ju4f9yJUdegseMh9nlKkkEcFXYkssrgUg3OE09jpMoLoRj7sNJDH8Y5KcnoC8F8SyOO1Lqjd4Z6KE4OoZC8sYCNhkqXxiIWtUTX/MCCP20zvI55n3G70ryv6cJ57aIF7wm0zQPo/++SvZECe/TnPRuA2G4EMyG+zC56d7u01ArcC+a+jymKFUHMgpF/Zs2Vn9ppHklYqAfIv/en/ZXOjw1gp5KdGSQb2RMvlALmk0zIgrpvizs7t2B4aG9x2UYI1Y3Zy1mZoPrMOrC4A5Ktq1gMwunq8Bqh64acAOGQwC7zkBXe4dY+1sq6rXU2+du26TU1PWWtLC/CXAKP2zb5WWNIPdpTgE1azovaOVoelN954006dOmWTExPWRDzj5z73WWvf0u6xfoLpBVRIvWcR6JFSnjjTE2gOCqn7xWOLc46tUp5wQWsqfcSBK5lYuLc88Rfr/QKu6mqaKgHY6qYZXlpmc/PLNjExC4yzqrCwbLPTjNfkos1Mo5KultkIxzw4MU26itw/LSjo1TY9OYNSTrJNPZnhlVhVmlbtnjs7be/OreTBo4x7sgurHLK/+MREaSth4iHlvIGIxB8/9x0buHzB6mvrrBnVvXPbdq6bLEeAtXcWLcQZ5os6dakTK0r8HCdIGjeH8qSrZ9pa4mOX9kynvk5vL60eB3W6YDVK+86jun4zmP/ilpX0/uM1D0slaTd8+FsRFW1N8ubn5/xYpZh7fnu+ADTWMIR7IRb9psFc90WE8uBbD51FBeQz8o6j0Ot3pYrJzrNPZrGHt9df6uxssxGQtpQ2uGUjko1ANgKbagSKgfyJx379JsuKJ5AIyOWmwJZSWTZvf/Wl/8emBvuthKiOcinkAB++CisHGj3Dm48cBYHyIvcA5mVqGKNCSKB8hgJCQYsK1OZmZ32ZX6iyuIjCSGqLF07yoTbvKnA7d/484D1tzcDzvffe6ykeDttAjY59gAzu3bt32c4dff56ecDlO79w/oINDg1bV1e39XEMk6TCqGCytbXVLl2+ZJcvX7E2QP3ee+6x90++hwK9jP99t3V0bLVpjqvUm/dAnV5jGtTw+HB/tH+b2GISn3tUwDUGsqPIglIGBKe90lFldiiTxYMVAqnhC/Nr7HfJpinWRO8mW3yUc7hEUs0c46VummU2QVv74clp8mxyjE+XTUySvML47RR8Vy4B5LO2Z0eT3X20D8sKHngmViGuD/86KxhaJVCjJkUvKvawktzwqtIV+9E/ftvGBq6jqNdbV3evdXRtowYgKeZM7CoxRaYA5EnzoRSUp4s+y5n8RP95+j8hBcU4jObG4Ft4Tl9F6I6pPMWWkFu95P9lgDzsd+NtB5BWvUDoQCvVXMerVZewyqDkmXAu6YLOOAYR6qMtKq2Oa1vz/H5451auYVtri911x52ZQr6p/hJnJ5ONwE8egQzIf/IYZa/IRuCXdgQ+CsjXPEVDvucI5CtuWfnO337J+i+ctbJVBRUqDg+wEpArBhE1WCqslPKKqpy1b+uy7r7tJK/UJx0YKQBFSRTMzsk+sjCf+JErramp1YaGhuyDDz5wqLnjyB3Ws63HAbwSZXycWL5vf/vbXjC4Y8cOu+uuu4LPGUi/dvWKfeub33Kbx44dO+2ee+61xoZGkkea7JXXX7UfvfgCqvO8bdu2zZ584knb1rvN1cstHe32r3//9/PJGQ88+JA9zvPqkqmYuUoaG2kMIpBLMXdATJJD3NbCR/C+h/g/WVWUwKE0jnV84AXLQygKjUCp1QDZU+bmaF0/gx1lks9za8C52dDIlF28eIWPG6wcsCpAwez4+LiVoTyvleSsob4TIFu2rp4t1tmp4tJBQG0VUNtpe3dtQ+1mXIBprXCsU3BbwnGUV9A0iHhENX5aBh5V5DkzPmSvPv+czY4PW2tzq+3es88aW7ZYRW1VSFdJgDwed7CuiCwDXOaTbhJwDgWfmpCU+bURlOsRJyWudicgHmE0DdjpsUor4XEbcZ/pX7h/KkCu2ghBd1TzdQ/PM5sSXGt1ppqJaVTMo+0lvdpS3BAoNgWSQr6wyKoP9Qjt7a1MTptsz+49GZD/0v7VzQ48G4GfbwQyIP/5xi17VzYCvxQj8JFA7h5q2UhCYaeVrgLk8/bCd75qH5x4ByBXSCCJHbJdyEOOzaVMqrCUPG/xzvNAXVvXVnzJ26wWQPaoOF/1l06o+MMVm0WRrs7VYyvptOeee86Ov3vcbSpStA8Ro3gX+ebtW7fa1atX7Ytf/GLeLtLT02MPP/yQHb3jDrt88YL91V//NU1yprzDZUf7FnsQuBaYXx+8YX/79b/B5nLNFU5ZCe686077BNFx+/bssT/9oz+2V196GWsNkYJ4snuA9WeeftZ27t7tnUZlrfEulw7iYnGNS9IgSMWvnK8gPMKpuioK5EOnz1DAqUf0WEe4XCWqcB6byuTUAmr3kk1MrbAasGLTM2s2Oblg7506Y6Mo5E3N3Uwm1rAtsKJQXUEn1E4bG5qz+ro+697WQhOgG8QbjjIRqbHDB3ZZW3Ob1ebqLCffuBR6KmZDygpAziRJ1h9ZVtRZ89K5k/bmSy/Y3OSobevqsf0HDluuvsnKcwHG00CeLuqM3TnTQJ63rigdRysdwHssCi2Ga90EUR2PlpQ0oBfbXOJz6USWYstM4Rfu/x+FXPGZ8TqnveFuOWFlaGlpwcczrhzo+HU+URVPe8cF82kgX6QguqKi2jq3bPFC6IP8XgwPD3Pda5nMzfxS/K3JDjIbgWwEfrERyID8Fxu/7N3ZCPyTHoFbGwOpUyeQLdlbVgxAzr3H7hkGyEvm7djL37V3Xn2JhjJSzKs9UpCIFVvDPqGiQPnB1eVTSR5jU+Oo25XWQIJJ347dbj0JhY9qV29AxaCdPn2GbdcA1ndZ7/Zt9uabr+H1PuYRc5V0pJQN5YH7H8Oycg8Wlev2ne9+085ThCgFWs/v23fAHnnkCcsR4/dD1N4TJ95FVea92DP6UMsfe+Ip297XZ2+9ecy+//3nAOBplPx1a2lq532P2LPPPspxDNnf/d3f29mzF9xHXl/XaD1Ybp599lnr6e70CYRUTsUbhljCqHZL8Q4NjfRQYapg3RVlyGllHX888ZAqyvQYR6XRMF4To+N8XYEavs7xrNrYBDA+t2KjU7PWPzCOpWbYRvsnyBlvJ/mlxkbHR6wc33kpqTY1NW02MrZgRw8dYgzGOI8FCjoXbP/eHutjRaKG8VYhpxJgQgfSkHGu/Yf4Qn6Op1yThZMnTtjg5cs2OTpiPVu7fBJSU1NnJTxfpu6eKSi/2SseOnFGqPSJSpithHjHJAHHoZzVDW8sFLPJfaTCJCX4qQOcK11GXwdAD6+JnmpPzPEmROE9EXzTUB4g35/JX4+NFPef5hcyPVmIr7/Zp37zVmLNQHJgvloS4zXj+wTYgudpLFiyNNXkwgpCgHL5x0PtwzLxmflmQBT5yrKyxP3c2NxgLaz4aF1q/8EjGZD/NBcye002AptoBDIg30QXMzuVbASKR+BWhfw3XGEG4RzIvSGQF3QKzLE52Ly9+/bz9vqLzxOdgj0F37gnhfD8CpAxMzeP2jtrbXixP/bsM3bx8kU7feakp6BUV9ZiS2m07du343veYaNA4Ntvv2VDKH22ruSPSrv77jtRtY/ysyF7+eWX7Pq1foAFEGY/+4lT/MQnn+ZgVt0//uKLL7GNcb4vs8OHjtinP/3PbMvWFvvg7Bn77ne/g43lGmC+bjt37bGnn3maffYRE7hg//D1b9h7J05SNLlILGCD/U//y/+I0qhmRnV27ux5+8u/+Ir19w/QqbLRnnrqCXvgwfscmmThiBaDoBaHTpqO56nCw6gkC8xXWVVYXakg+jAAZlkJgDU/zTuULkOG+MiiXbkyiSpeYnPYEsaYLPTT6Geof5TnK7Gj9Hoh7MzcLKp2GR7vPhoBTVonTZg6WstYCVi3jpZ18sTXbBf2nvaONrzhdOmsDsAcgDyo8zp+KdYOm0ZuPDajl1/8sQ1cuWZNWIr27dnriqu6dZaoEJTPMXc9FmhGy4jsLnqkE0/ifhzGNSYaIzU5Ujwk21LySvCih4QWf71gNClmjO+PYxlhvNiDn1bbi/3kIZ/Ht+T///MAeXFB6Uf91cjvP1Wcmt7vTccgaZvHEor5GPYrgbn2JdEQHV4AACAASURBVGuPPvR7FiIVdc9gXSLiUBasBaCcsl6fGCooh19DO3DH0QzIP+rCZM9lI7AJRyAD8k14UbNTykYgjkAxkD/5+G9+KJArPtBszs6des1+8N1v2CoKORq1guCwU0xhF5nDdw1QoJB39/baMx//uLW2t1j/4DV75+13vGtnBVaOo0fvsMNHDro6ODk5Ya+99rpdutTvMPjIow8B1W3eJVKw8/Zb79ixY28Cx83uGd+5c7srzGo6NI2a/Oqrxzyjed++3baVHO6RkSFroehNMP3e8ZM2Nj5pO3b3ecTf0NAgVo5q4P0osH4Dm8s127VrH3aYnKvuUuL3o7bv3r3Prly+7lBXR3rJiy/+0M6cOWN3AEH33/cQ+d6NDkquNCeqbfQOxwSNPKiywoCDBQgL3vmlZdR5jr+slOOfJXLwzDjnf4bJwTrKPNYSfN5LKKRzc6vW2tYpSz5AvsS+coxJs0+S5hZn7ODBfdZQO03EYa21NK7RcROrzdYtFGbWqa8TkYiAsPvbE6sNZxMLDEMreDUumre33njdhq/fAOrbbBerCa7cch1KsLuEhJbwIZCOMB4KO8MkJL39CKehYZKGj32rmJFtKnmlOomW9C6k3DPRopEG8bjNdPpI2m9dnDFQPCEIpF+wrPwsQJ7e50/zF2Ijxbw4gyVtXQmif2JtAs4XmRyqZmJ0dNQtWtWMu8BcE1AtICieU75xRYS2oI63tjQSH0rdxcyC3cvvSWZZ+WmuUvaabAQ2zwhkQL55rmV2JtkI3DICGwN5YllxNVPqN28DLPV5dW3GLp9/277+tb+yZUBxAQ+0YgznFkgmWVNMIGo2L+zo3Gp333cPyt4KUJuzlpZWogZnAOUGt05cunTeRlDIu7o6Ucx72U+IHayty9kPfvAcCvkA72mx++69n2SU9vxxf+Urf+XFjc0UIB45cpft3XMQ0JSPe8leP/YqlpTveYrIwQNH7MEHHgFqtxB72GB/+Z/+3N5+5y1bpElRDyrzx5/+pB04cIfbRkor5+wP/vW/8shFQeu97PNjH3vGtm7pskH853/+5f/A8V72Ysh9ew/aY489yX73MynIeQJLCSp4YK1gpSgUO+proupQvtdIpFlgjMhT8QSXtbWcXbuxbF//3km2PYX1p94BthzVenJkmLGotvr2NlTUWTbSyMaxK7R0MeHotx0726yxqdR295VSlGrW3lJubY3kkNc0eDpNBePBvAffv65fAHIdm85NYyw7RBmZ8mOjN+zc6dO2TKTeNuwqdfX1/rzU7KiOB6tLyCCPyn+A89CpcyMPuWCS/3AEGZzXSSWXP18KuYBT3nU9YidKfR2BP8J5ejzTfvKN1OubbCs+PSysWMQbJ72N+LNiuE/vM/3cR1lVip+LQF68bRV8hgZVITJz1XPLw6tlYxkZG7chPuZRxSvximty6k2jkujM7dRLaK1jkRz69949YZ/9vc9lQJ79Pc9G4DYbgQzIb7MLnp3u7TUCt1hWHv8NrAzV3uAnbVnxAkwvbFy0yxfesi/86Z/YNI1+iPwIXRnXsECsUzBYWuWNdRrxije3Ndn88pw3pdlKs6D9wGxnZ5edP38WVfhVlL9592VvoWDz4MGjRA52OEx+/R/+FhCdcmCrydW6R/zAgQMo0/X2jW/8A3GGgyjK80BcJTC/2+6//17Aux5f+Rl74YXnARXsHsvr2GPa7J6777dHHn8QwO/35z5A6V6iQK5kvRyl/E771V/9jPXuaLNvfvPrqO2vsd8Z36+87g899DBFow/zs0l7/vnn8bp/4BMOHc9Bih+3AOytrY3eBTP6nQVQsc28e54FX6ic5YD/Eor0/IrypCvwi1faS69ftB+/fh0FnY6my6TSoEivLU7bPBaVZpJOVhm3OVYc1q3Oams6/ZwqK5bJGAfOW9cpwlxj0lDJ5wZrbsBqwqRGKn8l6jhR48QeStlmm0mL+nhcAvISpgbXLp+3qxcv0dmzmoSVZpRx2SYAZ7z4mtQItmVViSp5tMAEOA9AHgE6DbyuT4vHZdHQPaPUFY+3NAfy2lomMrxZCrn80bELaCzYTG8zfp1WmuNvaHoykIfsRB2Ptpc04Kfh+cPU8LSinob5NKyn/0J8GJAX/xURkAefeOjWGfcTk1UWWBWZYrJ4ndWKYeI6FYXZ0NDgOfxd3T3kzBMDipVlsP8Gq1Pfs//9j/6PDMhvrz/V2dlmI5DlkGf3QDYCm3kEioH8kYd/zRW6Ei2bK8JOwSLKGVd8n8cZLtiNq+/b5//kjylMnIK31BgIvMOXUYEneo3kFVkeunpJ7Di0386eP23zS6i8PBqwXBw5cgSIbcECchqAPu+Z5AKVuroWPOKA7qEDNMcZobDzDRJGRgH8cvfQbkXBVQFmG90/33nnbTzkb2NZmQcWq1Dd60gH2UNyyhGH59dfP2ZngOcZlvY5aCwrO+3jH3+WyUC7vfrKy3aM58dHJ7GRrHoB4yOP32+f+cynPcXlBz/4AeB92iMZBUv79u2zT33qV6yPotB33j5u585dwP5SS1pJjRcQ9vR02u5dfV7IGeEsAqaAVSkyCt+ogtrVCGiMLPHpxVI7c2HWfvTyWRufJl5xlmZGeMzLsKsszo453FfWEBMJTJcAyytr1UB+s4N6T2eddW9dt327W4g+XMJe02atTUA40FtdlkPZ5rU1WEQE5FxDRVBGG43AWufknUJXF+38mfdsYmQEmG90RdaBXUCOvUcFsfLHRyCPCnlBKQ80frM6nXwvGNeTmpAktpYSec65n7QPXS/ZVmILeo1XGrzT20yDdQTZtKe8GIiTHq/5a5EG8lshORSNph/RHrMRyG+kqP+0CrmuqTrTFhT+2BAqNMFSU6x5fofUrXUMpfzq1et+D2qC1dPd7ZMlrXiceOddO/P+SfvDf/eHGZBv5j/M2bllI7DBCGQKeXZbZCOwiUdgIyCXNUNALiAsA8bV+EdgvoY3fB0gHx06Z1/4/L+z4f5hijVlXzA6SS4aydcwGN00a2rtyJ132H0P3W+zixN28tQJiiRvOADL+7137x4U8QNuPTlJU57BwUHgTLBfhurchuJ9D4p3C2kpJ+zE8fe8aVBlRZ23gX/8iUewuXT4e9988x27cOGi+2zV+fLQ4f129z13ePOgc+fOAd+vs+1hWo6vu//74UceIDauFavGCM+9Yu+9dxJ1Gj86APq7v/s5nygIEq9cuWw//OEP3NtbCxg/+OBj/n6BoIoiBUzyo89j9Whva3Mo13PKnG4kTSZmbwvIV9aWPA6yCjVfpoXxqUU7e3XSlfH+QZrIzK/a1IQ6lQLAKoxdm/dEGyXdrK5gFamgo6fiJKnUrK0pwydeaXcdbLfO5hJWIGqsu6uVSYuaAmEHqQZ0lR1eTfFoJQW4KPGxuDFOEgR/Osf5mUk7y3WBBK2ZY/bmNajYajSkRk4VXP8yrkcE8mIPeYhi/xAo117dQw6GRhldjZL40PZq8JLrI3Zjjcp4saodt59WrdOWlbSiHn9FvetpkhW/occ7OZ70dgrvDYB+k9qfTCjiZOCj7CsO8cnGbt2+959NVPJCsyi9LkxM1jxVaJG4Q9VESCHX/TU+NkFk4hy2Kt0L5eTGT1iOa/x7v/d7GZBv4r/L2allI7DRCGRAnt0X2Qhs4hEoBvKnnvhNzlYZh4C2bAtAVJnyrGVg9Q5AUshP2Zf/7PM2Njzuit4yOddSudFVPX+7Y8tWu//h+6yzeysCNYWKsPb169eB5yuofqE5T3d3l1sXpJReuXKFuMEr7pndTuzhjh3bfWm/kUSWGQo338UzOzNDExzyzA+huk/PKFnFiCasd9C/QAMdpaXs2NEHyK7Z7NyMw7WW+y9evExLeind+115v3HjKu/LoWrv5vtJPNljwH+7Nxr6+tf/zm0Yu4n+68QDPw78VKOGNzW2MXE4zfFfwDu+h8LSnUw6FFdHpjkgO4tyfYnoQPmC9/C8fNxJxgeAjScYmEaz9rEamliwY8ev2atvDcLC9bZI0gZhhHQtRT2FYn281CCUlYb1VY1/Fbng9VbXmLPtva3WSwHq9q4qa6haYXy34PsmnYYEjlomJCqY9UkUMF5aRsEtqxcxBrCKiYRQdQW7ijqa3rh+GbvKOaunyFUdOtWOPSaiyD9ewcpDBPLYndPVcd0PvnKigtGCQn6Touz0mgQbun+FCZ3ep9hH3qcGRfWcUxp80w1/iu0pxZAc97WRL9zdOYm3PQ/sOhYly3jjJuW/ML7ydGOt8pUN950nr9EG/LwKsY4BwqOSnkduH9ubijjTL0siGwsCvKZjWFZkYeJDEzgdT7Ss6N5RsooKehdRyhUBWaWuqlzPgf4hG5udwmM+wkSpzBpJA/rsZz+bAfkm/rucnVo2AhmQZ/dANgK32QgUA/nTT/1XnvLgbbrVPl4QpUxqoBpkANJW7dQ7r9s/fOUvbZ427qtA9AIK9QqfK/FJ1LG0vv/gXrvz7iOexDE+SXdJ3pwjNWVmYc6X4eWNncGrfZ1YwhxZzD00DVoH6gUlnXjNpYyfP3/BfcxHDt8BwPcBMrLCVHlh5Nf+5isOdu00/zl86A73p6sNfH9/P1GJL6NeD6NUN3sUYl/fDveeN5FS8cUv/gdU8eMOQlu2dNuTTz5tu3bu8QSWpuZ6+zf/5g/Y/pzbN44eVfzi/b7txeVF+9ELLwHkl61323a23WTdqOKtrc3uvZ6anEKJH2I/dWyXLpeowF4MG2oaHUYVIzkzt2zXBubs9bcvkT1eRdLLmDVgmVnHriDvukC1ivxwFT0K1CjxJFs9R8fRWvz1jUxImq0DVTxXvUYnzkqSN+jgSRFoDbAdPN8BLBVJGFJQtF+nU7z5ZCGqtfsSnVH5/MHpkzY5PuZwp/OvwM5Swf5jXnl1dW0+8jBvU0mKOx3I1fQopR4X/9qk7R3R6+0qu5Ryjq+KjqN1TFx0niEKMVh+oh0lAutNoJ/aX3x9LFjdaH9+fBG0E/iNxxK3H7fzYcWi6f37DCQB+w/zmqe3k/ap+88F5PoMbAu4A4wHhVz+8GXU8TnZVpKC2AomwK00aTJWlgZHbtjx06esqaEZSK+03/ncb2dAfpv9rc5ONxuBTCHP7oFsBDbxCBQD+WOP/pp3BFzHe+1ioxRECeNq/MPnchToy8Dc9/7hb2wa64YKK9dRcUtRVKWyNhPNtq2303r71F1yli6cNEKZmrEqQL0VO4pgVVB0mi6UZ2gIpPhAFVDuRBXfSnGnMsq/+c1v0hjnshf8VQD527f32eHDdwKkFDrSIOUfv/cdt6xoWb+2phFFe5ft2rPb01uOHz+O4n4V4A++dQH1oYOHUK5341k/S8Oh1zwxZYb4uArsIHfdebfHKfZu7/J0l9Nn3nfQWZhfcmjXc5pgLC+v2uVL113lltVC8FpbV2NtJME0NzU7XEn1lT86n0YCeAoIlznmJYBrilSa8YlVmvysMXmY4RzmsLzgDacDp2C6prYaxRtrDtv2AkrU0CpAuobunA0NpK54O3sVjRpQzs+Bd1mKZJER1EaYjakoshlpYqULyHyJDGu6dXJVZ6exCp047oDezOQCQgTyQuMifdY1UoKMogplZYl2lZviD1XI+xFAHn9log0lFoR6LjrWHKnwTU1Nt9heItB+lE+8WCGPSrN+nlba4+vi8/rs8C+/TQLo6dcUQ3ZeVU8l1cTz2sh7rufSP08DuRf9yrR0E5ALxuXp53dLzYBoSDVLNOaiGgSpUy1LS+3EfdbjI//hj39gN2ii9eyzn/K6gHsfvDcD8k38dzk7tWwEMoU8uweyEbjNRqAYyB984JOuwCFj4l32xf3kHxAK+FUJRIlA/Npf/LlH5pVrWb2iBt8yH5UUFgKPtXXVgMYCqm6rK95zpEfMAp1lPK+Cz0a6Dc7iiz2PBWTgxgBqMbF/gHcXr+3b0YdyWuP2kAsUfYa0lVUKGNtIWtln+/bv4fslzwW/0U/ayuyCZ3U3A8ZKYunCajIEuPjzN/rd111X12R7du8F6g+4ovzeeyfs1KnTblcRmDeQWS7v+eOPP0Yh6TDe9DftImr4+PiU2wt6t/dQUPqYJ6sMD43YFZT9MfzlMkpXkRJTj9KrWEdNKLyxDhCtxBRJ5MqXnidPWp9XsaGoQdDiYjmTFKWnKKObkHImOdUAthJn5OMOLmhzy40+BOjyz5ejepcSsVhdhScdFb2cMZMyHrKrQwt2PbxLqPtJpNIrEhLl2c3VaySxrNvA9at27cpFohbLaNak4s2g5Ms+JCCXDacCr78sMAJyAXrcbpxseLLOTwDyaDWJv1LxvQJy+aHb8N/rZ7GjZdoT/mFAHiE3nT++kbpd/GscFfF0MstG8JyG/Y2gO22fiZONtJqfnoikPfEee6ikFbfKBHCXSq57W5051/i8JCDnXllcWfbX1bF61M6ESRPfP/uLL9qDjzxE6s9jrMjM2l10rc1yyG+zP9bZ6d72I5Ap5Lf9LZANwGYegY2A3C0rKOQr8roqIkTKuPvIK1Gk8SqvL9t3UMjPAb1S68orSYBQMksZql6VIK/Url27BExPEDt4t91x5Kj7oyemxvB3z3qySSOqsoBVXTovEr2npkEqYpOv/D6KOrfS5GZg4IZ98MFpTz9ZWpSdwlzpfvSxh/2SXKHD5IXzV4hBHHG4UW753XfTPIjUkzHA+tQpZXxfRC2nsJJjP0AznTvuUEOiSo7vmkO7CjuXFoEfstJ/67d+k+Oq95zuC+cv8fx5bCVXXYU+fPgwueYPuQ1kim6aAwMDDvNKn2lra8U+0+EeYNkwBOcqXvViPRXtAePuNYaJV4kutHWiIZexlyj6j86nKpoV9Maumg6F6gwqGwl2H2/QwzjL7iFlvkJKtscIhu6hKjRNF1hGC0hQZQFetqcoyhKuZQmwd5ZVgEn8yLK6lHEM5bKSSJEH+MvZb64GGK9EIWf/EcjTKSuuwCvrMZUs81HwektWuUR7zqO9vT0/kbjp3DmWtFodzy1Cur6P2yy2hRQXmuoaxEf6/cUFo8VQny7eLIb5Yij3S5tS3NNQX3guRB4KtNewqYTXh86cAvIVVmCWWX3R5G2JCad+75pZQWjF3vXSCy/Yu++/a//8c/+ceoZWJoVj9ujjT2RAvpn/MGfnlo3ABiOQAXl2W2QjsIlHoBjI773nGfeQS80VkMuuUoEiW8lHBdYUKajrqN9nTr5rLzz/Q0hEDV9yHpWoqD2p5PKZXyHjuh8ltgmg2Ct1ms6cjc113g5c0FGG+lrBUrwKIJUscYnCzBuo5VJ1pYTLZ74OlEgZvkCSyuVLgwBiCX7ybuvhY5FtKBKujDSSq1f7SaKY9YSTpuYmgGfZj1eebqnvQ4PjYGkF7+vi+zFgfQjwJz6QOLnh4REbHBi1NjqK9u3oJTLxFTooLmKT2eHdQZUJrf329HTR9XMcy8sbKMg569u+ExDGZ42/fmtnB/aLZnv5pVeZbNTT/XM34IQdQ9YIgFpWBQjLmwjJO8IIuUoqT/Ia5ysxWxGDoVCSiYdazit+UF0yvSumiiEF5Hzt3m2BOQWcKOtS1QXzERJjAaYvbvCxxv5W2LeUfi4qjZGm7YNT79kcKw91TK58X8oKdzBnu+xDQF7JOcr7r23HjwjC7pGX9UN+8A9JLUn7wW/JC9c5A+Stra0+odBrBflL3Ad6pFNXosdbn2Nnz2ihiRC8EbBHKE6r78W+8QjL8XMcw+Ljje+Lk4YPmxikf56eoITj1oqIS+NuU9GHFi00kQxArk6u5LKzhCJblm4drfbMTk3al774BYqkH7AHH36QSe6cK+RPfezpDMg38d/l7NSyEdhoBDIgz+6LbAQ28QgUA/lddz4Fx5UBcI6PXmhYgQ3FFXLgW75jK1lEJR6z5773XeBgxnJV9W6fqKxGHa8G3gHY0yePW/+1K0S0kTtNikcbBZC7dvUCvTusFq/1BOki0ySuKBVEXmK9f5qOhYKXxsYGlPEP3Cfe0tIMDPcCi1KB1x0WT5484aktAvLebTsA622koUjVrUARv+TKuDixubmF9/ZY59ZulOt67DI5+/u//xrq+BUvplNjH3nIVYgp/7bsOf/r//Y/o3SjTtIJdOfOvdhUDhItuMWLPjVWX/nKV7zAVLC+c8du27m7D0tLNxOFXrzv36FzZiexjvspuGxzNd31Wc8AjOAd4FfAVgp8C89jVoder9z1Urzj4cOZ3ZVxWVP0A0F5Cc+p66WivWMhpm/PgT6oxzEVRKWhy5zrChnoAvLpiVGay1wFzGe8m2YEcn0WkEuV1zjJiiToDwWqQcH3hBSedwU+AfK0zaRYZU57sNOKcwlKvE5bNqPof9cwaWWi2AMeAT0CftqyUry/YutI2r+eLuYs/nX2AtqU6h6fT6vw6eLPNHjH12507nH/Ecileut1WknRz3QPBiBfxroiK5PUciIweV0jk8lmVmt+/KMXsFAds//u9/57q+H3ZnRkXJfRnngiU8g38Z/l7NSyEdhwBDIgz26MbAQ28QgUA/nhQ48CJ2omExq5lCqtQ95lfOPos67elZB7vV6yZJcvXrSzH5y35QUVy+F1BsZrZXfAp33i3bfcq1wJPMqjXY3nGV62zq5OGvXstgYKOedQoqdolKPs7CYiDpW4osJCJaR873vfc8Vcy/sCa0FuT0834F1pL774gjfv0dwgl6tjm12ubiuOUFGG79A8ZXR0nOfXfJudxCXupjlQX1+v557rnCeZSAjyW1va6RTabrsA625iGv/mb79K9vkJb1lfiRWni86ifXjI5V2Xb/v111/nnM/x/jm3wcjismPnNs8p1/dtbVutg/SX0DgIGKYZjEDb00WSFBTFGmpyIVUcvPXYvZBYInUc/zc/c084yTNQtKvi5VLEBY1MkEJqCgWXygr3PMrwiNCorwOcAn0cw5IUWSYZJcjyo4P9Njx4Q94Z/96B3BVqFXQC+hynJj2yIAm+Y355VN7zTY88Vzwc50Yq+Yep1g7Y3E9E2nsxr/zv2k8a3tOQW3xeH+UXj6Bc/J54LHHykLa5pH3e6WPWttJKfd6Xr6lOkmUY35veb9x3VNujqh+vhywrrpBzPWLCinLHl1HI5+kguwZtV3ItPGsf29WXv/zn1DfcZU889RS/K3PYrxY86//Rxx7KFPJN/Hc5O7VsBDYagQzIs/siG4FNPALFQL5n991uA0Ebz3fq9KAO2Qz0hSCuHEURu4SAb2RkFLvJZbK46SqIqlqL0lxSsmzvnXiLWMNLFBGWWlMdQE479vX1JQfTHBC2jeSU7ajl1TQRmidNZdWL3ojw47kuWUkouDx//rzbVdSps6I8hyItNboHtbbUlXCp6JMT5HgDMA1NDbZv7z6PUFSTlcuXr9r1a9fd2iJ1Vz7v3u29nmU+NTlJ8eY4r7mCf1z53yUei7idbTc11tsIvvb333vfzp09H1q7U9goe8vddx/F9tLjIHTy5Bn7AI+5kmRkG5GH/NOf/nXgfRfpJ7SgT5TuZWYNspu43SGqsD7BCdYM18jdNgKI64eytGgiJCAHmhWV555tV8aTNvRqRS9YBswEZ8E1UsjHluoaQXAZ+FuWIgsAlnK9hgeukmvNRAkPeoWOy1X5gjddX+s55ZZLlXdQV/wl+6/0fHI1cNJxsF8dR8q2osJR/dN9EmF2w4JHFXWynwZWRmqIw5RVR6sGUdePWeIeB6js8GTcCvBf6LCZVt438oHH98bnimE8ArQ+x+fS1pa48hBtMnGyk1bPiy0sxdvKQznjL5VcCrmKOdMfsqvMzC56Tnk7KwctTPSef/77duyN1+33/9W/9Inn6Pi039tq3PXY4w9mQL6J/y5np5aNQAbk2T2QjcBtNgLFQL5751H3kAvIpexGldxtF8Ci2yoCW3rnQbkjptUYB0BeBCiqUMkN9fwkHvNLNJ6p5IWNtdhFSBFZBcgdKqUMY1FpwUO8Y8cuh2glS0zgl1XaiDLL62nnLhgaHqE4k3jEsaFJ9103NNbhMd+PRURgPORK+RUKLwUqSjfpxqJy59GjXlw5MDDoxzU2OuHnJD/6vv17vTBUE4wR2sYL+geHR73wUvaJQ2x7e+821MkRmhWdZWLxvl29jqIMZh46dNCefOoJFP86P2cVo74HuPfzvETT3/7t36H48yirBECmj1MZCnnITEkXRTokqlFO3h8erSBKWClE92ls12Q14ZHP6nYol5KuaMRQ/BlQNjzkU9bKQOj+KDsEEAj8KetcJqThwSsk21zxzPhKb/4T4g5lVZEyKyCXgh296WllXJCu57VjWWYcpDmPcCAx2C/xwysDPdWQJ0KqA67yZXhvXXOj1ZIRH1YHOAu9nuOUVcoLXpOCzJjOEqC40H0n7dOOqwMb2VbSyngxmBf/uqcBPz6X9rHra8Ve6ljScL9RKkxaQfdiTiXt8KH3RxhfpjunOnQuAOSzRG3K4rWdyd80dq3Pf/7f230P3Gsf/+SzNgKMT9PlVaOsfT/+xMMZkN9mf6uz081GIFPIs3sgG4FNPAK3KOQ7Ucixnyj2MNhWBIBJhB7fy14hKCqBnkpIGJGCK0iYxhM+cK3foXvdFmldf4qs8fcppQSiSVWRlYWytQBfiW9an+vrG6y3d7tt69vuIK4CTxUg1gFqikgU9MhbfpkYQjUL0r4OHz6CH32nQ9wMz11C6T4HWAtulGOuTpuyVkhZFtRd9ZjCCW9GswNVXsevOEV51+UtHxwawOoy4ZGF7UTxDQ0NoawvhKQUYHaQwk4p7dtR2DVhGMDyscIEwm02xD1OTc35sRzAby7veS3nG4FcXvxl9yiTvY3SXFB8NY4o1LHZTgLnXsyJou92ET5rPwI5FVg69zq8SoEONhc273bxxEURkJz9OfAB47JFKBfSU1RAXcH4ACq5ms4ouUWdIKsUqahEFT+GAOTBLy51PHmOVQIlrsSJWacHOAAAIABJREFURVmSCqP4wwKQa96S2G9csQ+qfYTkWISpIEbZYwTkdRTieuaiVziqaU5otRkiN8MjrZCngTxCvj7HCUuE+I3U8rRqH9X3uI20h/wmv/sGxxGBPBaMahv6WbS5xGNJw78SVhzGfaIUgFz31jJfLy4IyJe595UL32CddI499uqr2La+a39As6o6/OQDw2OMUYjS1HA9/uQjGZBv4r/L2allI7DRCGRAnt0X2Qhs4hEoBvJ9ux/IK+SKWPEW4rIpu3wZ2oyHLpRS6sQHSb4yIDU1NmojYwN0tpylcPKivfv2m1YOZNUBrfVkixtWlsBoiv8IYCn+Ejy349XeSTpJB1neAprZ+TlAeMhV69b2Nm+Co+zvJQrgamhnr8hDxSTKX97RscWVWmWOK51FkYSys2g7Kurso+mQgE/KcgOdD5977vuA/Cz2FBWM9lh7ayj4VBGjQPMb3/i2+6Pl224CGBuZHDSi2LdzHMePv2vPv/BDL75TwWkvXUT7+naSt77Vi0ulSCvBRQWb2p8yIxV9KFAWEEYgj2DtNpUEKGPRZGzsU82EQKsJrhAr9ztIzg6oDr6As6ZDUsSlwIa+lALgYIeQNUKKs6ZRKtiU6f4Gvv7R4QFvEiTvuCwobl+RTSXxhCv+UFAeoxh1fW6JP1RxpxR1nWPijffjUgqPn25QveMjQrlDKx+C/fqWJqtnUqSkGR2ngFwTB+8wmnjT037tsD3ZVUIRpt9JfE4XekbAjvAfx1w/jz7wtK87bqNYBU9vP25TP9P56v3abgTyuK9YHJqeHKTPe1V2FQfyBMq5V2IO+SJNrmRbam1tsSUy+r/21b/2lZxP/eqv2o3BQZskXaWciXJYsSixRx7NPOSb+M9ydmrZCGw4AhmQZzdGNgKbeASKgXz/nof5Dz+tIN2ykmRNh6Q9h0zBnj5K5QOW5ZnCQ+8ICSQt0/xneJRGP9NjNO25Ym8ee43c6zWrJUKvsS7H6wDyRDlNGJXvQ9zfOvtq79hqPajQbeRT16KWjwDglbKwEM+3sjLjNhRlmOs9z33v+8QXjgPstUB4o/vDVdSp17z22mt27Ngxhx91vmxra/GiTinxrS1t9ld//VWbGJ/k5x0OjrXVJdbVs5W0lU7gvwNg/6GNU9QpCJUynsMj3kDCxY4dfQ7iPyL54tLlix7T55MJjldQfvSOOz1tpZoJiCYSKt6Tl1y+Hk/XEBwn2d0BAKUVB7tJtGVEBVqvl3otBT4q0wEeg5is9696QIvazQfQE5AHawQKuZrNKGpRAKx98fU8XVOHBwdsGg+9Fj3U5MkzzWVZUZGofOoKQNG19mSXkEMeVxuij1oTDX2EPPLgbfeVD+/q6rM0H9e0pSMNyqU+eTCrxfffwKRGXUT1PVsLCTRKp5EfPcn2jiAdthc/wi9lWvWOUK2fp6MK9fVGSSppe0tUyNPXIlyzAN/pyVTaM55W/6PfPMJ8gO8V34ar5ZxkIXeczpyKO+T3Y5GGQLo3lEbUwH3/2isv2ttvv2H/w7/8fSZ39Xb9xhBKumoJkuvEPXff/Vmnzk38Zzk7tWwEMiDP7oFsBG63ESgG8gN7HuE//FXwlWwriR1B9pSk4i4IkyrdW+F1pUAFvlYlhgjKlxdsfmmWvO4hFOqT9iaJJALyGnLKGyj2LCsD3p0qAVQ3CuvLoMKvQCs1wHQHDYHqWbavBmg9jhA/thqlzM5PAsCLDt+dnSE//PQpdeNEkWe5X/aSbdu24fM+5KB4/Phx/N3v+XvKOE41HBKQHzlyh4PuB6TDqBuoVMf6uio/owbsM1342RvJEB+g2dDlK1dsAdVdzXIEXjVMDLZs6SBZpQH/+AUyyY95qotAVb5xbf/xx5/0HHIdT/DgExeY+I2jnSIqrT4OsgExqFEVj8WCHgHIz3X+KnSNkBfBUMq5CmGjQuyxhgnACv40WZCFZ11NiQTpWF+mJ6ZsEm/yKtYIKeBVlbLHBN+4A7ngOlyeYF3xn+M15yNOGNzCIktNYllRYedNKrl7vAv+8fj7FI9fx6ZpiI41hxWjiWLbqO6XC+q9gpjx1iJKAtIRyAuKe1DJ0wWfxfAfJi8FRTtdqFmcthJfG3+u79Mqd9qrnn6NvhZwx0eEfu03QnuINKRwWNdGgO+rF6HIVukqKlgWmGt1pr21zXPiv/CF/5fUniP2mc/8ht2gCdAYiUC6F1TMnGOCWl2dszvvOppZVm63P9bZ+d72I5Ap5Lf9LZANwGYegVuAfO/DnrJShkoudVeqnhd0kqoSKDoBcv/ae0A63AkIl+cpPJudRLkesYuXztkpWtSvEuVWU5Gz+hplWgOHLqaK3qWgJl97Xjdt6IHwLhrwKKqwAmVWACOlXLaSwZGhfAyfALEJKJav+uKFi3bqDGkrNEtRoaN84Xv27AHaO90X/s4779j1/uuh+Q3wqKi9O+88SifQTpsjB/3NN98gdWUaL3tj0u7ePFGlB7hfBpguAN43bgx6VvQ8Nhp5yHehtnd0tPv3J0+e5OOUA7Ag/KGHHraPPfWMK/U6PuGn2sS7ou3Z01FxDUqy6haVOS4ATEfrCeI09G4lSdrXC0J17nmw5xIET3WAV/1cir6O1T9zTAJxW0OB5Wez0zMAH6o+Ey4vKqWJk7YfklVCYaeL3fyfCmDjREHHpUfeupIAelDHg5LuLiSfYfkG/PqmH3EiEYBcL08BuZe9ytwjHNcz4X6I55VX5jXr46F0n6ie6/uoYIfnCu/T9zFSMcK9fpa20sRjjAAev49qe9qLnlbA40Qo2lb0fQTv9HviNddqhQO5Cm51rVwZpysnVhX9KqmWoY5J47HXXrJXX/6x/Yt/8bvW0dljV64PMyHlOqmbK3GishHJYnTvffdnQH7THZZ9k43A5h+BDMg3/zXOzvA2HoFiIN+76z7+o493WcouH0q7cJ84H87mybK78sgXl8hFnpmk6HKKz1M2R0rKKhaWMsBhgTjAs4DyzNg0QF4NkKvRjFJZQspKVFEdzgWm4FxlrgpQ3upKuauygIeKPAU62+iMKVCXZWRtHR85RaJNFAXqdYODo7S5v+BpJwKgjo4OO0rSivzkAuUzZ87aiRMn+HqBdJByikIP8nGIY5x39fz6jXHU9g88Y13NdnbI/tK3w2axeGhiMAfEvoviPsX5dXd3uUquhkkquBTgT9EN9NixNwD3G/bUU0/bPXff6507NWBlZJ2XoT4L+EKxpXLJA6wKQ9dpthR8+UEl10NRi2qKNI4nX5YgKeTVJJwI3AX6GkOPIVRRqENqsK0sAXh6r6vjALhgfI3VhQDkSzbPBKSS42msa3FbSEmVVNegkMu6opSVoITr56GYM6aJ6LOOQR8BwGVRUX1BAPJgO9KiSjieCORpL3aE4gq365AhnyjkAaFDmYJGRuMiy0pUtWNTogDBoWYh/Uj7v+PP0wktUbFOj33aopKG8GL1vNhLHl8b1fl0NGOcFEV1PO0t93NXfS1AHnzjXC9WMPR+dblVMfEE1/s//eWf2ZHD++zJJ5+0OWB9eGyWxk54+Cu5JmXBtqLJ5UMPP5oB+W38dzs79dtzBDIgvz2ve3bWt8kI3BJ7uOO+UDym9Aw9VHAHLK+igK8ArLPE/Y2NjzmszpBUEuAokBT47k2ESmgitEBKyZVLF22cSEE1B6qloY8UPlkhBIBuTnCLQlDKpQeXAYFbaM5TRxa4fOOyRczNzHsBZjk55PUAdg/qtY5JFgsdkwBUnvMqfOqX2N/g4JC3ZJfVY5RYQ9lFtlBwKXXy6tXLDqDyeUv1vnqln32XePGclHVFGUquVNLHEF7rSQC8gmx1edv1vB5SNQXygxTaad8C1Dr85a1kR0eLRG9vrxd8ShWtriZxBYBaBcR1PoJmAfXE5ARjOIs6P+eWBYFaHasBArfz57DToMyPTo3SQGfdOvG2tzXSZh7FvaOl1Zrqax2gc5q0CKzZnpoIKcFjWYq4HCFqDAT4+flouuOTAe2j2epqlGyCJYWxCEkqsq4IvoFrh/1Stwz5CgbnLBhX5KEXgLJPTWL81khgXNfNwT0p7lxXsouuZ5LaEiIzg9HJVWbGRasZlSjC9c2Mq3vIeb0sJt41CcsKW4h2kHzko09kCkWdaaU7QnkahnWMaStLWuHW69JpKH4+yUQpbW+J4J62y4SJQaib0Ofw+vTXYYqh/UUPuRr+6B7Q94tkYepD11yRlLp3GlDI32BS9+OXnrf/5r/9rDezGibjfxFwX15lrDTWnL6ulQ7zwYez2MPb5E90dprZCORHIAPy7GbIRmATj0AxkO/ovduhVYrr7CwWFJRvKcMzfC2FWapwAJuC79ktBUBUZZLOIdhbWlmkU2e/Xb143i0KOZrKVFUJxgN0BRhXoWiAmzVFLAIbHT14yGlTL/tKdWW1Lcwu4XueBP4qXS1XNKGAV0WTV6+Sp01ucx0JLjV41JuBO21L0Pz++yftCnGIXiyHJ33n7l00HOoELCvwhS/at775Xc5rnmOgVXyunISXHdhcuvJRf+rIKQgXLCttRbYR7Vtqtb6WHWZsbAzIClYEgaJiEOUzf/bZp93KkmNVYGW5jNeOJ3C55pYDmTteffUVGhNdBoCx5gCo8q0rW70VH7Hy0ZUSMzE7YUusBpSiorc1tROH12HNKORtrAw0NnAcatjjPnWnSS+0lUfZHSOSYzk2B0mAWIqzVjwaGlqYJNTzNfYUrrOsK7reAnJZj3zC5GAeIFsA7jaJlI/cQZbXapVAeeSKbnSvS5iaeXfVEI8ZohMdyP0RJm/rdKXUPVDOiogDua+a6ErweoG9vPWJBaQYiHU6xSkr8dcz7VOPYJ6G8vi6tA88/asd/fvF24vfR2U+Df/un+cRlPIA4THFRZ+1WuHfM3lcB8aljM/RjEq543p9NfdSJysuS4vz9q1vfRvLVrc98cTjdOWc9uZV5X5d8Oxr4sUbNJ4aq/sfyhoDbeI/y9mpZSOw4QhkQJ7dGNkIbOIRKAbyupqtDpCyTCwCCVJXg50iFAAG6AngdlMyiIrOVKAplRRGEYSMkO99EqtHBa/P0akzR3RhAPKCQi64ENCu8SYprB3d7dbU3ky6CvYIlvKXgZdxMsQV3hc8uKsOiLKKyJqixwLHubJC8SXHqMQT+cevX78O9L5uU+Sja9sVgHsb2922rduzyhV9KO93Jf72KqBSj0YiDuUf7+rqcsuH/OcqIhWQC/D0M00Edu3a5eNw8aKSVlY9g310dMQnBtq/LDE6zldfA7ov9TvYKpJRNhttW8dQT/rLqVNktdPx07svJsWROnZtX+/54PwZ60epX17ieZ0Dx9HCKkHvNmwz7XRzpAhVUK6VAj0EyAJeh0StXPA/bdftLBxPOWp/XX0L26lxf3soyIxArlWRCOQhelCTnWCVkcdcdQWKXwygroJewaKAXF7yfP6Jz65CbYB7u7Vi4nUDjsZhRQUg95x27gk1BioRZCYKuQpuVegbTSkRfgu/ggHuEzE7r4CnrSURiiPMR3uJPusaRmuQRzAm8YpxdSP9fRrwA3CHQlI9ItRHj3rwjxcKUUPW+IoDuavkel6flXaDOr7EhyZNLdzH7cQ/vkNE6KkzJ+2Zj3+Ce6Sb+/cGryEpR51b1Q2VsZNCromT8unvezAD8k38Zzk7tWwEMiDP7oFsBG63ESgG8iuXhxx2QiFdaAIkEBNAuTrnTWOC5zmtXup5kM7hSl5i2VzGiS088dabVgLMVANfNajT5Xq/YE2Krj7kf3aGI7GCd3V0dVhbZxsKOV5lkl5WgNEpkkykkC/hg/b0kST1RH5qJbFoorCwSBJFotLW1tZQlNntEHz8+Akyywf4Gv86nFqP3aO5tdn27t3tHu1XXnkdG86Cw6ceUsAF7AJjPdRwaG5uIcmPDn5ugbv86bLGXLp01T44c8aLT2U5CaC45uAt28Gpk+cc7FUAquc0mWjEkiMfeu/2bUQQTrmaLrU9TnAi9GvSMTo6jrXmOjYh2YNEoqjsXI/de/tsV9d2a2to9vPya6HrJlXawVxFkuFayBu/LK9yVS0TinquZ1C1Q7fQUNh5i0IO6OtYY+RijD6MinmMRgzbCWk8ft1dJo559eFeicen/HpXrlXIqn9VFZZjYqID1z+lrJRr9QQoV7lwutAyFkoW4L5gR4m/s/GeTBdVxmLS6F/3otJE1U5/Hew1YcIZoTvtM4+KuyY/6dhDvUcrMoLu2PgpTgiiQq571u0qALbiC6WOLzMJ0/j2UpOwiP3rhR//wBqa6u2ZZz9h4xMzTIjpTMskTI2DZB9SHUAZKyBVrDTJOnTfA1kO+e32tzo732wEMoU8uweyEdjEI1AM5AM38F0LipLs5aCGhu+9SZBS6VyhDDBXgHItqQcpVHYGvWhqkmJJogensXdUIe/V4xlWhKBbVQSOiXVF3mJ1tBSEbd221ZpRfyuwM0ghn5qYRlkssTkVYAKO8m3HAsnoA25BYWzvaHXlU8pt7G7ZsQWwxxJw5oNLgPFZbDczPLfkSvDWrR34vJtcjTx18oKdPXsuD2M6NhWX9vX1eSHpyOgY9pirDmqysQhKpRzr0d62xYGs/0a/g7jGQ9Ye2VvWSAOpq20h77zVs9HPnz/r25BSLo/8gf17eT74xrV9fczNzXmx3969e7EybHFwU0L3OEB+8cplP/414Kx3R4+15Bqsg86gmjxIoxaM5zhf+f89GAewVfqNYgWV7FFJCkxZWY4PxVpqgpXYTmSLcAsScI43P0B08ItrTN07nnTq1Hh6sWeSWiOojzCuwk49lCASLSuawIX7R1c9JMGUcq0llAvI1alTjYG8KZCgXPeH0n18MhjuLz0KeeOhM6weaXiOryn+WTqyMMYSxm2lVfViJT4dqahtF1T3wn7TiS7x9bIfRe+4IF0wnv+gSHOBzPEFT1Yp8UZT7dxPr79M7vi7x+yTv/YJ69ux24aGKY7mnl/GcuSRolqN4HMVqTgaf4393fdmCvkm/rOcnVo2AhuOQAbk2Y2RjcAmHoFiIB8fm3I7g6A8wLaUQ30f2rVHhTKmo9y05B/9zIIvAGIReL5w9qz145WuRrWtqQbkBPWJkutfO54DccC8ou62Ysdo7gDIiResIp5vYmzCld4ZQFXWiBgjl1YxdSw5FHUBjtTnKtT4GMeofalRz9wsvnKU6OvXAjg3A+NNeNXn52aB+T5Xn6VUyxuubUvhlgLudh2sHlIzh4eHHa6kjksp1+RAzZM0BuqwOMkERFYf+cj1MTU9STMe6f7r7nsfHx/17HNxq+w2JSieU+xPEwyp7jo37V/QJfV/mpjCERRy6cmNDUw4gOWJqXHgGPWa1I2+rb1MeE6SgZ6zPbt2WiPFpXVKQfHrpWug4sjgKw+NfBQlqesq6FZTIFlQBOZh9SPaUIL6HewowbbC+aOYe5MgV2iVGhOAOQK5W0zCpQxKviYEWgnxxJako6fWTZgYlACaeo2AXB5yTRgcaNXIiPvAneZ+7yW2l+Rz2HbwoRdbVCKQp39VN4LzNHjHbUTgTj+Xvr/i89p32n9+s0897DmmrhTDuDLH1Y1zSd05qWuooj5iC/amNSZvX/3LL9u2vi578tmnbG5eFiitBIWKWrcRkT9eoXGMqxlMiDIg38R/lLNTy0bgQ0YgA/Ls1shGYBOPQDGQz0wHBTqo5IpYE3xFQA+wJcgNdpaQKB39vAJMh5d8ft263bhy1d6n3XylFHKKHL04TYgphV2glbxZQC503drTaS0CchTySqwVo8PjdJCsstnFWddFpc7KipKGKbkgVBIoaG5qbnCveBWwN0/n0NHRIY9gbCc3vKmxzSYnZm1oaAiAZ5uzFKwS2zi/YKjlrQ7gguxobxBcKbVlfmHRgVn2mNgoR8cgm8kSHnftV0q0ikoF5rKICN6VSjM2Kn/5KNtvAcLbklxsQdkKk4Rp1PmTrogL8uVf13700PldojHR9f4bjDmpJ1Xyp3dYK11Hl5bmGfs1e/rxZ+z//rf/lo6bldZDksw9d96FH5lz53jcDITyrcFeAciVkqLJg/rYyAoRrC0h4jDaVmLiiuZVen1ZLOhUUWdUyJOfCQ79PkkUcoG/Q6yuZ8qyopqCCPx5HzmwuaaupSkg93P2qHup6DyfwH3MIC/AsmA8jM+t/vLCL2r6+WhhiSp2HN+b76HgWk/7xm9VzcPEIU5CN0p0UaRhjD+MTYFCLryAHC8/QK71gxZiMVsoAn73zdftjVdftmc//rTt3LeXlZYR3s89Tn6/JksVlWSPV+Ph1+oPjbr8GjHud9+bWVY28Z/l7NSyEdhwBDIgz26MbAQ28QgUA/kCCl0E8ADlAnIU1cSiEqElqOXBohAfJUCivOMOU1pq57tJ7B4nT7xrc6jF9UCwWxKAKQfCaIMBUJSUJyDvTBRy95Cz79HBMYrYqjy1RUqvfLpuw0i6OGqGIMVXkOnEzjFUVZUDwBRjAjRKOiktWQas+1HsVdhY40WUmghMoTbLarLG+xVvKPuI0k4EkXW1dQDUIo2D3gqFjJ4BXg/wN7k6Xo8aPTszQzTijEPkLAq+VHFZPlSwqSGopcjzrTeO4wGWeo8irlUD7C1qwlNPMeM0sZGnT50m1pFteIJGuU8K9Fr5yMc5vusDN7CxELU4j4eY8W7kfd140yurymzf7v320o9eJH5y2paZSHQD5Yf27bNtgL13CvXiSEVRYnVge2uyiqh4Vt1BNYVhyBz6XMGWGh0mPF7Aq2ZE+uB8NOFwhVyrFq6a87V36uQ9SXMgt6sk/mvBtoTsALRS20NhYnlicdLFXgFMNWFQUacsKz4501FxDXm7H3eMHywutNQ4hqLRgq0lbU0pBu64Hf95/mZN1mZ0jP5TrWMUHnFuUYD2ZLKZAHl8pfYb78UQLRkjJuUXD4WdKwJy1HGPMOR5qeNbmdwtEnv5zb//GyZTHfboE4/ZCuc0OoqtCleOLCul5fjMKW2oBMhl7ypnQuVef445A/JN/Ec5O7VsBD5kBDIgz26NbAQ28QgUA/n6clDEvaW9iidROx3QVfSW2FbygOQYkzzcpRISWYJjQcV9a6jUU3inz9h1IghrsT+o46Bq6iSshqJOAUZ5UBXZRlcv0X8oybXAbymK4Cg55k7r7FtA7j5t/l8qdF759Jg8jtnVejXJCa3KG4g7VB74+toC1pRJh+HFBVqZKwqRhJIeCurefue4DY2EWMLgq1Y0YCOKOhGDTS321ttvYZeZ4n1LPjmRcixwb20jHaO91ZXwYR0jZ9KAn1vHrEmJ1g66iVEcGR/29ui56lqHNU/eWNYqRAk+85wn2Vy4cBGryqRHLGocqjwRBjWc4lNX2cl91z5W5D1mKATCajy0BbW8JrGTnKf4dB6PvBT2Q4cOWS/dTWvYjiYXJUyoqrDtyKdfShfWdY7R1zYYJ0GtmiXFAt6QR85EDDBXMWEOv7smIzreaiZUKiqUWu7gDpQracWLIZNCWxUvCsg9V1wFn17RGaA8fM+F53oqQUTHVkuRrVtWklUXgafKUSPo5ruSJispwUYVVmeipSWu0BRsJgUFPW4nPqes8/BIvOmJ0u7Q7ndXeE5jnE+F8R8xwdR9ptvaJ4Hh/enjVAqQJouK2nTfONcrNAFaZkJJF1UltWDL6WgkIQdL0nsnjtt7J4/bw48/ZD00vhoZneM+XfRlqLAKsIZdSFYhdU0NuenBv19qd979QNYYaBP/Xc5OLRuBjUYgA/LsvshGYBOPQDGQl67lAJ3QeTFUcMqaoMxq+b8DRG9sFQgA7o4F6CpExAEkwPCVKxft7OnTVoOHOQC5ki6CSi40FJQLyNDWrRN1t2XrFgdyXmET43i6lQUOiAjc3IPsuB+aFelnoetn6BDpAOooFRrLSNGtr5ddQ4WNwJG6WDo0rtqOnX3ulT59+pwNDg17x80SYFVgLqW8c2uXq9z9g1dR2Efchy7YEhDW1eUcyjvosCgbwsTULBxZ6e/XOKyxnyrU40aU+jrsKCNYb7wRjHLCGaTlFSYJ8zPuB6+rrbdr164DWCPuGxeYC+wbGmsp2NziBaTz+GpGWW2YJJVFkKf881o8+VsoXFV+uvzdssb09/f76w8D5du3krsOlLsHnsZJmiboWhKFE4Cc6yP4cx+5JlyulodrL++4POvabkVlaEYTgVzqe45VAhXZxghBZ9bE961r4Nc2sT75NUkmeLrQawCqGkfp+gjItXGp+JGVdT9E4I3qdgTfuJ9oZUmr5xGQpaAXikDDPeMQ7asCIcc7PuJ+PCtcarcn2UTlPbzXr5msNz52QVFPd+jMp6ooGlPRhtyXuobKHF/lWi0B5svJhFMTjq0NTbaEOv69f/wuiUId9shTj1HoyWrSBJnlujeZKGkVRb+C3kHV8+JDrKXGW8d/9K77MyDfxH+Xs1PLRiAD8uweyEbgNhuBYiCvLAWEBZWuhkv5DIAqa4LSHfL6YmJPKAxXAcjl6Q7+WqmgtP8eGbDT75+yNRIm3LecgIYsDGXAv5rQONQAsu2km7RhvagW8CnqECvGujKbHbITuEqa36ySOKL0EPdLC8hFU8lxRSDzDGiU+xosKNWou1Kc9aEJwTzecgFOS2uH+8HVvXMK4PW286jJijHs7OqksVAdKjdJKteHHIqVoqK5So7uo60o8C2t7QBqvY1PzrrffF0xj4JVxospgNsVWlo6XGGdnZ1ztXUFIJe/XVaOLXQCFaxrH/Ksax/yHGuK0tvbnWSBB3VZ7x9nkjKFVaYCr35TU4Ptw6aiiYbDIh/jNJQRtO3buYuc61bvYlqdI5JRSjcrAPKSl6hAMaZ9J51PZV2R/UYKeCXKuyBZ9pTQnbPECzply5FdR9dH0C7FPEBisCIJ5r2WgI8wOVIOumvOyWRFtpRlbDrTDuWyxTgsp2IHQxhmOJc0WMeGO3FCWAzjAa5D06q0zzuupPizJjEiAAAgAElEQVQxavpWNKmMQH0zkCc2Fp8EqijW3+nHFWM3o3qfV8llWfGOnFLFC1CuGgGBegnjq46cTST3vHPsGM2rTtgjNAHae3C/DY1SyzAvKxUrQTTfqmLVwr33SqnxpBomS0zeIpAfvuOeDMhvs7/V2elmI5Ap5Nk9kI3AJh6BYiDPlatzYlDGI5B7aoZ3bwzZ4cV+3bCEL2E4RNIJwEIihZTsZbp9TtglmuiMDI4mjYHUlFPJEbRkV4QgUKd9rPDGVvK5W6WQ1zbwUedL/GsAjcDbO0Ky3eXlRY8UFCgtk02+BrCXeJReaLYitT16aXRcayiuCwCu4Le2TjYOeZgXgNoJQGlJCOeNhuSVlx9bwDs7O+8guoUJQgmKvk5NXnUBsRonqVC0GiBvwgNdDpiqYC9Xp6QU7BhYY5h3WA3ntQh4T0zOeHxiKe+XN1zHLnV8BV98HX5zxQROTU1LmvUPgfnszByTl2BrEfjN8L3GWWMiEJ6ZnuPc8Y0zYdi2bZvHKup1Aua2tnZXvmsrc8QyUsza3EISS62vBsiS4ysgWs3QILlVJDSc0VjJP+7RhoC4lkR0fQSjSlqRBaiRDyXA5Mh6l60ldml1i4U2pi9KFTQeIiAF17KgeKal1HFdp1XGHHV+nihLFfO6zSgB3fieCL5pKI8KePycvg8jdOv1oYg0TGDShZd+rInlJG7jJusJY6a8dk+A8fqGJC5GPnx3sITrE2xR8osHa5S+9/QfvR8QDysYujcDmMvutIxqXsOYtVKDMI0F6bnvfoekn2Z74qmPsfpUQb0Aza2WgyKu3x3Zuiq96Jbfk2TlItqDtPpw8PBdGZBv4r/L2allI5Ap5Nk9kI3AbTYCxUBeU9HshBYyxwXmAgSgVrDmimXBO5sGozSQy7ISlErB8TLwOW3Xrl6nlf01YCxAjsC+SoohQFpXL1iVX92AcfLB8U/XoCR28LmaArh11GP5v1VUqPctAeTrCZDr58sArNrEBwUVGOL1sqcIivSzlTX5z/V88G9XURBZhTd3juNSqopOUKkpikdUzrgKDmUdcVrlf/P4vKenZx2om4FbJbgsUfC5uoYqzXFIzZZlZQWVvgGrSxMedFiaQVvxdJgptlXHBMOj7Dh35ZDL8iIbgo51jGjDs8RDaiLjhaP4wwXdayj5a4Crssn7SVuR0qpj1OShkYZAlaioUqgfefgh+6M//mOHRNkqBPltLW3WhjreiD1C3UPDcQPabtmIcZMBmmN7e32OHUMrmGwoT15jrs6QLfjZlSJTQ4GqlPJygXri447KtN8P+uCY10t8BgPTUyDKREe+ccG57iVNJHR9BLOLXKPyciZkyWTEgTeB9HQOed4Ok9hN0t7wCOMhZzzAtBc/JgXEef+4VHi/UcMKjmei6x5PHpr0RSAPGftJhYSKSPUaf2+YkOZtKg7wobBT95gg3IHcfeQJkGsyyJi3tjJ+RHIeO/aKfXD6lD340EO2Z99BJmyz5OzrWmML0tiyb93fUsYrgPLKxBqkfHm/fhzzgUN3ZkB+m/2tzk43G4FMIc/ugWwENvEIbATksg+EYjx10ZQaCMxCMVEhFxBEyClkMQfLSkAy5atIOdRSv8BkwQYGBuyDDy447K7yoZflgOItNPRpaKhz9Voqae+OPuvs2eaWiAZgshI1VxAugAuWiJDcEZT4kGAh360XfiagFNMuQtwcXRQdjpR6oSYtiwDutEN9hLZVvp6lIFJeX71X/m1NRtw+wPdXr1/1wszysmpvXy8rSy1ALV96DsC6cPES3RWn3EMuS0gTnvF6gSsAVdNQYwPYUMqJblS6yzQKvBrytABndfjTpcpP8l41JhJwa9yrq3NENDazDzXyIQ6S85OVRf5xKfAaBz3fiF1FiS+HDx+2N954w4YGBz3tReMgoG9tpvFMW4ftoPOoVPTqBMhDFrySbQTwIYNcNhpBqM7fO3TW0oAG77jsKQLxBlYCNBFxYPeOrQXgzRfyJsk3cfXC28XLc8/VqmA8q4F4TSDkPZ/jughzVWCqc2bvYQLkPTxv9XhHm0r6c76oN3Xd49JItK1EKI/gLSDXv7QnPX8vu20q/LKH94evZZXy/PNEIU9PALwLZwLlfPJGTvo+wrinrjAGOXz9bVzzaZJzvv2db3g85xNPPoU/v9ZGRkjJUbQMjyr37SvVSKOjayEgTxJt+L3UtRGU7ztwRwbkm/jvcnZq2QhsNAIZkGf3RTYCm3gEPkohj0AuVVNALmQSqKRbj0c4EbbIshJgORboBSA3wHyUNvVnTl9w68WqlGL+V4MKu3WrgFxgivoHRB44fIgs8h6gTd5k/M4SWtlivojOPbUBIKWGr2BZkRIu+0X0HUdoi9AlUd9blwPkS7xeNheBsZJNBLsVHKMU7/n5RY8glGVEKwSKW2xEMZ8knnB4aARolzIfUk4Up6jjbqcL5yzNha5c7bdpEjIUaye7cQ3w2wi419MOXT7p6Sl5vydd7V7FsiGFXpDbUN/oUC7fuI5H+/aiTiC1npUDWVaUUS71XD73yclpV/PV6VGw3oRa3swxyqainw8ODfq5zWGtkcWmHovLkSNH7K6jR1mRwLLiKnGIKAwNg5RHHuoDQqykJgTVXsBZ11TnKTWywQhKA6iGlvZlERKTbqsBXMP/a4zcQqTVCfz2mvCsYQ3iIjhoVmDdqFG8pGBchbBMutzWInR36A0FovERbSFpGN+omDMUbwbPd7orp17rSTCu2Ifse59EpEDe7xV9n4ryDEAeCoi9SDkMgZ+fHtpHBHL/Ghhfxj7lqzJMOlXsq3tT17KZ9JtaJm/vvvuGvX/6XXv40Ydt99593BOsvkxptUXRkOrGKc++uqPKHqYoTDVwSmIp1awpAfK9+49kQL6J/y5np5aNwEYjkAF5dl9kI7CJR+BWDzmWFcW7BSrS/wUbgivespInVpYUlPhrXEGMloGQyiGvtoIphPPK3D537rwNDoyIy3y79SjEW7e0Ap0oz1J0iRrcf/Ag2dR1vE+gFjo1SmVdc+jWNkOCh7atpBQVaDqIeTxGgHfBukNhwnRYcPP2A7ezJPFzMzOzDrmzqJYCK0GZrCr6mbYk+0cNEYfVQLFgfXgYIAaaBe9SgaVwKxe8jaSVWVJQZvCd998YcOB3VTjJ/5YPXUkqUrhHRwF7FHqp+4JCNfzxlQDOX8clL7nSXubn8FfzmlrgVZ5tNS6KDWZks5mmqFPHWsvxaTvyinf3dHuM4gpAr20MMNaVTGoexhpxYP8B9+xHz7euZ+x6qaQXJdzoKktFl+WlsYnJBF1PNUkSI6soUepybB6klQCp3QJIwXypYFYgzOvUoXWFItMVxklefVlvVhkTWXg0gZJnvw7Qr5XK37qFSEAVm2o1gPuGe0jWj+BtT6xTbhVJcsKTC+uTAtlKEt+6A3xiHRGQa7VB1zO8TrAfijnd8qH8dJ+U6C1JQyNNOr0QOdpuwl0fNhuhvPCHwAGee0lFnPravePA+BK1BPqZxmuRImYdrvz77TSGmhobthde+L5V5srt6WefZqJWQ/oO15piTu1N3VcVcSgADw2AdLyxeVNItImxh3szhXwT/1XOTi0bgY1HIAPy7M7IRmATj0AxkFeXkNvtNtsEgNxFUFArlUktKE6IPVELg9ooRS+fcJFYSxSlJ4VxcVE+6Kt2+eJV724p37Ca4DQ3N6LIYgMh87sbq0rPth6PAgz52UFpV7FmqXuQxclSDgVJiRrqymUCVToof1ESj+gNZMLrY9RdiE4M29Ixy1IwB7yOEDk4MTnhivmiiiqJpfOGPbxQTXVkDRFc6WcjIyOeEuL+a1Re93SjUks1ngdG9fz4uGIOBd1B1Txw4IAD7MLCHHnTw/6aJaB1jfB12WDUyVMZ4tq/9q33BzU9qL2ynAjG3E4CNOu9gwOjHPO4j0Utx7h3715P5xAg63UTEzMw8BodPO92T7kDrkf3Kbddrep1fIAg473C11LK1cSohW6jTY2Kvyy1JZRbNH+fIHkjJyYi8v7n1CRIUZiKn0QFX+G8VvDLrwLhS3wdJgZMXORrTxReFYj6mOG1X9JECmtO9+5DNrVA5nk1CnKt/NMqlCwLxZ4xajC5Vn5PJrCubaY94kFR17WWym4+PhoXr4WQ9SqB7dCZNEQfKls/3FKJYq4C4kQGz0clppR0vxcVn8m96NfFJ3e6D0PE5jLRhTHicJGJxyLHIP98K/79elYZ3n79ZVaJTtr9DzzgE8/pWRUWM/HiHtB2y9UIyNNVQsJKlWeOB4uW+8f5XoXGOt4MyDfxH+Xs1LIR+JARyIA8uzWyEdjEI3BL7GEJKSuOtAHKXakUGAvG8nF0YUAE1XoIfrxJSwLk/lqBjMvkASakkqu48/q1G2SLz3hxYgeKeD1quFsi2NYcKvQWftZDt041RFFRHSv3pHmwPRTI6PVNxNDEnhCUXocW974r/VDQHZRznyA4cAUAv6lro6BMxwq0Cn6lKivLW0AsFVo/G5+Y8MhHAa4SUrQPwdfk5KRbBlYVaUjxpFTlFpRyRfkJxATuQ0NDbkERaO/atcvPU+/XaoGSXEbY1xIqqhRwFZMKuILairWGbch6omMShAn6NSnQsekhKF+nWHVsfNSPVQ2CtB2tBkxwzFKuW1GfO/CQ93ZvA9jx6Wsyxf7XvVhXcKuJkZoAqVaAhkRMjBrxiytJRf54gaYaLpWRH694SuWWlwPkZXwuWeY4VrH2KBFEBbYo4UsAOVJ4WJrQmPt9EK8LgMkxO8iiJAuGcbtbQ9cOW69oYz9km+c02UDVxipURgOjtDUqgLMzdwLRAaTTRZl6wv3//NN+4vNh4qV88GCpCk1/ggIf01jidqI9Jp1/Xvj1F7BLAQ+rLJrYeU2ElHKlqnAfKW1HiSpLWnHh+TquWQsrATNMnL7/j9/yRkuf/OSnfEVA9qP/j733DrLsPM/8vs455zg90z3TPT15BpEACZAUM0GRklZeilWqcslBKq1la7ekcpW3tra2XPLW2rX2XytZIiWKlixL4ooRiSAAkgCBwQCYwQCYnGP3dM45+Pe87/n6XjSGWq//7D4XuHM73HvuOd85fev3Pd/zPq+6d1qGPuOdm6dOsm4rUn1DsTz7Gkd2QBNbjZmuQ0069vSnHvIt/LGcHlo6AvcdgRTI0wsjHYEtPAKbgTw/VCXpKrZgnyjVSTLHRp6g+5ctCSRJq/DW60lOuVRKgz7+15K7lFQrBDQbMeCGrxZwUhSgnqrowdvYK4ZJG5Hy2gmQ7+rqCLX4rwXknnaB4ml5ihkqEzAKimSVcW+z74MA3ZsGOYBFfV+vj9nRBuI2ieDlpnLKguCJJmOo05NA7Ry2kUXZLhKVWuDraSwUbALJguZlij2lcAvsBGJTQLTiGfUca5uOX7yK1BXB9AB2FlkpBG+yqQjwNcrR4yz4FsRrTLV9V+XxXANh5n8GyK5fv26Fqvq+vo68dnz4VvSKP17RhKPDQxSADto268g+79vTF/b19QN3KN6C1SwgV0KMQM+6UKqJEUWi1QC5AH11xcdHjYSsIZRsQUvzNLSZ4j4ZilZnQwlRMmaxsJUMFTIC5bKoyCoCxBeSkKPRj+q0JiSWt47XPp99XZXaW0a30ZouTmspKxEo9avzlpdeXFRmAB/hOcFwjx9MTFTZnvL4J6prQmWhtmLD/mvsdLNzoeLfxIaS7TH3pBmPcHTwv3+0p030mIxIIffrHhBPUlV0TgXXC/KOy67DNaNxaWDlRx1TT7+Nd/zse+GRxx6lCPcgtqgp4kBZUUiy8+36ZfFCfycedeirEGYz0nlw31Wy4pMb+vanKStb+GM5PbR0BFIgT6+BdAS22whsBvLFOW+Z7h0dBXACM/fhiovlKLf4PFON8w1yFFsYfy9lfaM4TiCBUmuJHFL+ALB8ivgU/7cwD7RomR9bwwKWh1GyuqeIDpyZngyFEGAdMN6/Z3fo6my3tIn1dTXUEXsLtNTAxj3jej9UA8t1ie3fBV1W2Adwms6viL3E1mJQZd02vdDP4M7sL9FLrPbnq6ZEq0uoMsf1vWBcXTAF7HqtgFtAraJTfT/D8+8Bw3qugFzbliWnisJIgag6bZ46ddo6bCoWUpMRxTo2NdNUiO0I9JVEc/PmTZs06PUCchV0SmHX9xr306dPm3KuW0F+iY293qeSAlKBm1YpTr/zju1vDSkrhw8eDgf3HSDhRKkwNmuxwkVZJKw21txHa8RMloV6Em9MpWc1Y22dwk46cq6g+BdxkILwsbu3sabMhjxWHyoL13lPGg5R3GrzL7YForJCoHx0Gi+hqPuKAtsTzLO/bl3hmsHasaYEG1Jc1gpJigHIc4tqQgEAugyQrwG8ykrXpETHrEeP29TsSr+LInwGnKMtRedZ773hG984z7FZlfvCoxUoFgvH6yH7cXPhp60qmB1KlpUkuQcA1/UkCJ9f4pHvNYmT/78S73grkZOTI2Ph5RdfsFqET3/2s/zdlNAsawx7E5YlTSZVwLnRAMgVcllWCmVRSqIOo0IeW3P1HzyaFnVutw/r9Hi3/QikCvm2vwTSAdjKI7AZyG9eH7VCxrLySiwMpWZLUcGlqaXq6AgoKHmjCmCurq6ioLE2dO7AEsFr5HFYxB8+PT8XZlCXp4FM+BM4CUC32qUvU9CIyjyHsgy8uGqpVvbAOZAzh71jgqYpcwDnEuBXDsh24Z3u39sbyrAyWJKK+RYcxZO60qT1jNR8T4GJ/nJ3wctj7ndvg560UU/sDlYjSCMbQZUrr25vcejCmkIRp/zegmDZUGRT0ddRuS5kglGuZj34wwcBcnm/ZVeI6mx1DXnq2HAUZXiWbqUjgJgKADWu2lfZQ1paWsyyou3fuHHDth+LTAWWgnIVjsq2ou3fvn3bVPKFefm+PXO7ltc3An/VFGJqMjE4QG451pBjh4+FPT27meTIeywgF4y7h1yrHAJMecfVpEZt7FXc6RncWGKwYIDPYXLgVhi5ewObygKqOJMRnl9GCou8/3pvbUu2onwAWysCy+ybVjYsZlHNnKQ4Jx7uIiA/Rx5xRnpJs5miypBX1hryShpCDs+H9j3NROE8tiogMPduob5SoPPlFqXNUYh2fgXz1tTK7/F6ifaUxE3jSSiJah6hXFeVnm9JJkljofi3Hws73Q7lFhWzqSRJKlr5WGDlR5C9DIxrbBvx4lcwyTj1xpvh/fdOh499/MnQ27+fSd5cmFRuvZaLKE6mPtauBUsaUpKK1QroazXjktrvefEFmtwmKTAHjjyYAvlW/mBOjy0dgfuMQArk6WWRjsAWHoHNQH7u7E3L0i4EIEvxHVex5F5LgkdTU0toaazBTtLCvR2vcallKyuP25VQVzAlXC+pUBJAGaOZzghRf1NE8KmxzhTRf5MTtJcHyC2NAiBS2ohsDrJMCGTniBCcAyjVwn4ShVpFbe2treHgni682lWmsqJhm41FPmfReC4e3DzusZGL1HG3LDhwyuccrTXRW5yJRnT682g7tzlkWxYUW7fAxEKecfnLBc3yaAvMLbPblNwiA2qtAgim72E70aN7mOm2SbMfAXUp46RtSGlXwotuUvutI2hTkz1H+yDbipJepMZrjKI6LiVcueD6mRTwITqfzs3PGrBJTZVlpamBhkBEMXphYHFowkPeWNfA72X/AI45vjVRqVW6+rGXkxRTBzxK4dZ4yjaxziqGklOGb14NE4M3Qi7nqBzglg3DCg5lJ+F4BctSb1WAaXCuAl4mZB7Z5wWKOj4pyrLWyOduXaa4reCZDhRzrhc2hpwSjh0Vfw0g17mUM8UmEAkkawy0HUUCqoNpbGCUmaAlzX6YRMQun15T8EEw16TLrU0o9FlQ7teip6zE18XHeK34WkJiVTFPetL8h2tdCvnirK5lrhc6sMor3traFKY43y//+Ee2evH5p55i4lbGNTBjE9dVVnBy85nkFmP/0gpSruw1fs3o9Egd13n1NBylsKjLqqe0HzjyUArkW/hzOT20dATuNwIpkKfXRToCW3gENgP5xYt3rGhNqeNK1pBS3t6+Izz+2MfoCHk49OxqtU6Tam7jRXvyaSf2ET0IdCwlg+6XwOw4UYAjYxPmmZ1CGVTyxwzJEnMo5ZYyApSsUghIPoWp5XOAprKcBezK7R4aonAS+GnFmtG7eydqfDvgiQUGcJOyrW6gaImwJbApH3iSvuJqdxIcrcekoDN6yCPIuWqu93cVMrvpkRX48Z9gSoq1lGep5fJ66+t7NOKZwWojm0QJar7ayZdgM9G46Peups8n6mc+0F5Okkwr9pS5cOfOHTu2ZYpCvbOpunSWh507d5pFRdAvMBfAZ8Oium5KcbfjWM+n6HTU4F0Rgw7meWS7N4fOzg6ADiBvaArVZJ0LyLXSofOjYltZkVbXly3Vo4YunNp/qduaGFkTJs7drcsXw/z4vVC4gjLOeJeosBBSFBhLFVcBoiZlUsItXtBWL1glIWHERl4FlABlGWMiG5NiKq3wVPnjfL9KospqQXlYya8L6yVAeTEKPbBN2IidugImhhvFlgmYq418YZHunjYTrSlx9UMKuU59tJ5kT7J8opXp5vmBiRf7ttnGEkF8w8Zi9i1P5rGYQ0tWSbpxsrqzNMfxsPKzynNqG2ro2loWjr/+83AGdfzJJ54I/ViHJib5Gxif45qTTYXxLGBSx+qP/OL5uSrU9bhFAbml2vC1NW7SRMEsP160evBoCuRb+GM5PbR0BO47AimQpxdGOgJbeAQ2A/kMzW+GhkjuACwoJ8SGUAZINoT9tOp+5MEHwqMPHwaKUaoJWJEKiq/BRmdDqZQdAoVTqeFqJrQM8M7gnx4bn6ZjJWA+QdMa/OMLKISC0WVsLEtYHPBDGBAJZAXqKnZbZEn/LtA7RCRhzizNdACSnTvawt7+Hhqt4FuXwsv7W7MXJgFW4Gme6MQPLhXd5gpSzB3K480946i0ahREWoh1RpQ5mZs8vLFRjOn+PE8gpJ/JKiK1XMBsSSt00Bxl//SeJawqaLWgiOjAclRx7cvNW7eB79umTpfw896+XoNawdzg4D0847dNTTcFmffv7e0FyrtQwiuJX1wKV+jgeffuHYtZ1GtqaqtCB/GQsjQ0tOwIE0wOxolRHMCiMondR8kcPbt2mf+8tLzKgLyipCIUA+QC2BxWMiRQC8Q1zqXYYcop5jRlXJMbpbzgG7976WyYITebMstQxGuKmYAVSLlNIhVltdA+yGdu2xVGyr9toO/nXeq/3kf7op8v834Cf8UeapIDAgPgxWF+nZ9VNAHkVSGXMXRfv58rqeSK2nQwTyIAtZ/KeOe95eWP6TS2ymGFv/5at954gWdcNdFzI4hH4I72lJjGEq0seoypK9qeUk68q6iuG9U/CMo983xxUTGHy5ZXX40fv62lmVWesfDc88+EdRr+fPkrv4IKXsbf1jirG25p0sqCxjAPlVyPBVwjlpMu+wr7bZNLjkfHEVcbbB+YWOw7dCxVyLfw53J6aOkI3G8EUiBPr4t0BLbwCGwG8j29e8K5C5fD9RsUMNKwBGOvtfdubGwLvd37wsMPHA1Hj+0JO3fVU/wpcHD48ZxvtdXUIzBhpZjORmq4Mi/FG2V8lIY249hXJrGvzHCfQjGfm56zNu2CZim9UsQXAN8p2tkvouLKj84XYQGbxzpqem1NWejt2Qls1qGi6m1Ryg2wveDOukpKBY756aaaa3qQ5JIDQwZbSsqwZjYAueU9u19XsGRwr+fb0bjiGkFOICvLiJTyGRr5jI2MAkde0NnW2oYyWmm/E8ypkG8CMLt9a8D84s3NLcAXSjXbnuW4ZIHx5JQlxrghSAGPqSoqAFVDobm5GcD9mnnatQ0p1GowhIOcFQVeh49/XX53GhwVAIz12E9UNHrm7Hn89wdCZ3MnUF5mPneB9DoTGanZKoUtwzuez0RBfuYSKbHkh0/Q7XP4+jmy3xfdomK2Dym2bksx5Zqn5gHpsuvItmLpJsoNlyFaqS8Gkt5R1cdWRZ2o5awirLMCIpU3n9exwTDFuS2oaAz55WSlF1UEkhatHkBqt86JxTUmj/JQ68qKjZX0fpoE6e4pPx51Ga+FqKDrGo22JYd1h/wYpakxj8/VxFArIiq0jXGJPjlwP7wmBr7SItsLFh11V5W1iZUW2a/asAg1EnV48q0T4fiJ4+Gxj3807KdT6uQEkzkmpOoY65521nYE5BpjhkpjLeuKX2u66nxiqf3SuGtSZ5MIfrOP2gCtwKh2Q9dQektHIB2BrT8CKZBv/XOcHuE2HoHNQP74R58wUDx3/lK4eOW6NS+RKaQAJbO2sgX1dXc4fGh/OHx4L81udlJoCECoCBLgzZen2xRqb2Qv4FvDjhF16SUAc4LtDdDxcnB4nNg3VMV5wAdP+RxJK0vc11Ed1ZVzGbVxjgYzC9hYFpXaAYzIUz6JRWMRUCpCXdzTvcvU4IpSMqvX1GTHY+1E0PauSeGfKacbe+FqflQ/DdzU1j3r9xHe4kTDY/0+2G5dvxOYzzFJkOddgC51XykpAjkp6bJnNLY0mb1idmbO1Fx56c+fv2DPlZ1D9hLZVCIc6vHMmTPh6tWrQFoBRZrV1vCnvaPN8svVJVRQ+8Mf/gCqLOQ4SEhBde5oa7Xi0CVSTmTk39G1I3znuz8MB4nHO9C734BcFgmlq+AYscLDEpTcMrYv2rZVBiYmM6jtNy6cCwWknRRgCVK3SMG7YFYNgYoE4MrCxlpiOfGJTzxOWGylRM+XJUVxkVwXgkYDeYNNCnxnsMBQMFxCh1Y2EFawaizl0hG1uoVMctR0VHWljkjstsY+FmPofnspyJ6RnsmUj4WYGu8ixlq2ls0q+EaKTgLmOv9eNJppMKRzGuMPdbw6h7pbjKEmcLqqUPddSfd9UAynRR6qyBYgV6FrV0trWKAG4vnnnmFykRu+8OUv8S06jqIAACAASURBVFgQRkcoVtbKEKsygnH333vxpvaZ4bX3j/u12TKzYbHhfQ8eSy0r2/hjOz30bToCKZBv0xOfHvb2GIHNQH7syMNW5LcIgFy8fBm1/KLlckvTzCcruoLc6LaWrtDf2x8efAi1/EhvaGii7TnGX3TnZNDcEx0BRr+JmK4OjNNAyeAI/vARfOXTCyjIFHHiq1ZB5yogrmzvNcDc9E6AeQ7LC7huUDgN6NzFBrKEKqmCtx3YN/p2d4WWunLAUUv8UunlE5YP1z3N0jIFiNk3WRg2wBuYF1TpFq03ntTitY8eAe3HlH0TzMkXLWCbZL/kDVdB5+VLl6xAVTcB6K7unaEC+4i2cYt9V/yhAM5tCyS/4xnft2+fFXUK1BVteOvWLd8fedh5n7b2tnD06FGD/NGxkXCSXOt7w6MG0lJppbJKOT9wYL8l35QC4G+9fYoM7NLw8FHOKQCssbQ8aywUpKGHCrqDFjJJsO6rnO+lqclw+/KFsIjSXlzANExJLHq6HboSdjx6UdYKRfVZtrz5sr0YVnur/TDLkCZpsq3wYll1NGnwGEPy28khj777Na2wUOg4yWpMVeMOLCuVIVfKuQpQLfSG7dqpcyh3SM34/X01w2MH9bUKZ8vLS63AVQAfJzrRtuIpO7G2INlHU6u11KIVHT+W+LpoX5FiLquVp6uoAFQTAvni1cjJ7StrrD60tjaGWuxG77z5Zjhx4vXw+S9+MXRjQxoeGbei5lVAXgck/72r3kmRrApkOTfmEU9qGaJNKjsz3ScB6+HIQ4+mCvmH/iLTH6QjsLVHIAXyrX1+06Pb5iOwGch3dOymdTqdJyvLzAN+lyYzp06fNNBcW5Eajje5uJaOmu3hyMFD4ZFHjoT+/h2htQ3/L6CnordcwawVSQrSVJCmRyG9mUaIQsyhgcpauEdx2z3AfJzCyFEsHlOoxwsUgS4A4MpLFOzmYRNYwtM8u7pgqRQCmllU6bHRMTy6JJmw5RqU1j07mlHLd1gKR64ytpW+Yu+nXAwTjT9wM8Wc/82nizJsNpfkJujJFH/qCDy7OgPr0d+cKQLV86WMSymXt/wykxnFE1oRIWPS3NRqSrjA/fLlq1YcqmJMbUnwJ8tFBxGPfX199vpz585Zg58l1FTrkskOCBr37t0LdB/Ai3wPFf2KxSTGRjURTjt3dIa+3j7ztC8z+WmubQ4lNOmR5UWWFWWHBwoji1Cu89XUSOOzMB8Grl0No7dvhGJOWaGKK60oU7/0QshiQNkUceXSW+dI99xnp5OYn1xec343zzZ13ousi6g3+hEoF+cVYfNYMNaWgrzEOR6dWggVdZ2hsKwmFJIkk8t+KYvclXEzDVkcogEp51cTqng+Ikyb6s0zzdvOREMTHY1r9Ib7fvp5jor5ZqU9AnG0ssTn6vzKI77AZFHdVzUJ0vUtn7/BONtWt1Y1tRobuRde+dnLpuZ/9gtPMXkp4FyOWVdW3awbp+X4u13FmmwxruquqsjDzZO/mAYTr08959gjj6VAvs0/u9PD334jkAL59jvn6RFvoxHYDOQtDRQU4lOuJGe8hEjDXHKnR7GJSLW9cXMQ6ERJXisKpeRHN9KafS8AeejwPiwsB0J3j/K23cpgZZ0mUGeAXCDlSqd+iycc6J7ErjKIejhMCsvkNM2BuM8C5bKyKKZ6Va3FgfBVFHh1wlRnREGv7tM8dxSwnaOZUAlv09UpEO22LG55cgWUKtZUekgEX8GOJ3K459yAEsuK+5xdBXevcVLQx/cqHo2/j6CWKWIVqXtBo1RUtzZoMrEWrgDMly6ct/b2M/jkFY24h86Z8ncLpIfZd+WK61hiFraeI+hW9vjdgTvh2vVrBujRTy2fegMxlMeOHUN1LyH68B7buhkGKBD1jqI+Wajg9Xu6u0MLE4EKVOcKFHJL9RD8lZJQwmsLUZItx0P58GOj4eblc3TjpAOnNanRyoCA0QbkA0AuRV1AGT36MZdbP1Ohpd5D1hip/fJIVwCqstlIIReAllBgqsmWvNQr2DwKUPPXKHhcySljHQQ/Omkrufjs1c1Uth1Tiq2gU+qxnaEkTScp3tU5Srpsrlk3Tq9d0M9kl1FUpPzzrn77OfeunRkwj5OK+Ke/GdR9soPFnkJkn3jhG5cyzvf6ud6rgbjJaoqN3zn1Vnj11Z+Gp375S6Gv/wATrxkmYONWs+BFsYpu9DH0ZknemVNQbs2dsuoV4vUak3biys5jT3wyBfJt9DmdHmo6AhqBFMjT6yAdgS08ApuBvKFaGeNVZlspBdgK8MTmAg9TpHycO385XLx4BdAitg2eKQaiqiobsY3sCofoCHnswf2khLRT1Cj1T1YHpZyIVr0RjfmX9Z+AXFAsLzdjO40iPjQ6HUZJYpFSPoFSPo89QH7bFZrfqBOnRcypiVBSbKfXCzCV5z1AhOAMjVbWgbzWloawuxsLS1MdSj7NcFTMSWGod+NMFNYsEHOZfMWsJRGEoiLpsYeyvqhzZkYNzvb2Gnwndpioumofow94Hig9e+79cOb9c2ZTEYzXUfQnBVfPm+R4FW+oIlC9r+4qMJRvfEdXJ2k38+HmjVvhNscohVUKrfaqjC6QX/r8py0TXB77O3cHKA69GUZGxy2hRhOKWiZWR+joWFFcTtfICrOLqHmP7CalRPLJQ66xXWBic+PihTAzPoQ3f5U79hQlfqBcO5BrhQBlPcnBttSTJMFEgCyY1bHEzHGtOqySfiO/u1TgCq4lHa/UccF0CXnjbIHxZj85N+pwWVZVj1JeHN44eTa8eeYiMndReOJjT7Bi0B8qsYCoW6wVQlpzIK8PMDS3Jj3uB7fzlyjq2U2g9N6y+uhRhah6ffbEKp637NdsxCgm2eT2XrpUgG+BuKWqcNc50elXtGNLYxMTL5JVfvRD/m7yw1d+9Vd5fl64NzhhueMW0WnWIrerxG63OocFlp6iTqtuUYogHlc9NL6xqZWu2RTIt/CHcnpo6Qj8ghFIgTy9NNIR2MIjsBnIw1JxqCO9pJ7Ej0o6cQrKCwFbReXNAxWXyKY+d/6MtZVfWULty6kARoDytp5w6Oi+cORwH1DeRkt4Uj3UgdBkSE9cWTMbiQVvuITJNuXcVnT03OIajYTmwhCdMYe5T/H1JJaUtWWehEIuG8u68tEB7MVlL7ZTi3J5h2dQ1CfJd54FLJXCUlZSYPGI3QBtGZnpuYpmBPwieAkiM3AegVzWAXkomCyo6YuaC0Fgsr9o2uCvyYDchs84AfIIeDEVwzttAp/YNNQB88qlq+HtkyfDNKksgjp1OdU+KLdcMJ5pBkSxJzDcTcHqrh4KVoHZJQBQzYQuXrxkY6JVgjLSVz73S0/gmWa1AtgUhA/hKb90+Uq4eRt4x17RjGLb3twWykjJaait87xwAHmdYs0yVhGK8XWvo1KPDQ6GW1cuM0SztsJRQOZ4KcWbGFTclmIK+bpZKgSMAkdNCnwMtOLgqSSe102RJufA0mu4Cz5lV1Fhqx41jmWo9ZqoCVBBeYac4tRQyFeF4b2L18MJgPzS1Vum9u/duz984pOfDN27eixKUp57pcRkr1hEKLcJVALk0Qvukyer8jU7iBpZqfDTbS5xVcTPa1w1iduLqxaeT67Jkq4BrgY1BGLcrEsnd3nVG+rqyXuvCG++8Wp4/a2f0wTos6F3bz8qNpasMaw7XPy5KpJlxUnFnF7kqg6kiVouX7555BW7qTQXpcz4pFNzRo2v26jc4/7QRz6WKuRb+HM5PbR0BO43AimQp9dFOgJbeAQ2A/no8IJ5bxvo+NjU1Ggt1eWNLUJdFJou4Oe+TSv190kCuXN7AMVW9hQK6fD+tpGLvbd3bzh4ABvLwT0UuAHrZWqmAkhLlUQXNS+2AXlmUPXlKj9fVGa5FXyOhyEsLMosn6XZygIq5CrJLyt6VGdPYHw5sRzM081SUL4MvMjaMT42TmqLwLLI8rrbKYasr5BvGXBSCh9TgGg/MGHbLDWukAv2BJ6KAJSlwqDOVH7Pgza/uXnjk5hHc6uoqNELG60G0b7P2GFiw6FaCigFVe+9+y6RkjcsrUSAqdUC6/KIEq7oxCmSVASuLa3NvE+BdTZVgajsEOrUOEjeuIpfVeRZW1MTTr/zjllf5M/evbuX420n733QGi8tMGarUq45Qx3N7bZdi9AjlaYca4zAb3F2Ghi/EKZGBkIBkx01XSosIjtcMYA6RQbcCQALGhNrTy72EcG3tXZX3J884YyACj49ScRKOy11pKxc6nghEzzeX5YNQTvnz1RiRSYCzKp1XMeeMkOO96lLd8Lb710It24PYmOa53W1RG2Sgf/YR0IXkyxromPpLorKFCRnLEiaRBlcq4CV9zGPdpId7k/W+c8xS49WGeLEKk4gzA5j8K27fx0LO83DjuK9wPWxwKRDQK7i4+qySpJV2ii2HQw/eOY7oZIVpi9+6UtmzbpzZ5jXC6plA6IJkPLcOWatVgjMdY/RhxL9N5R+W3nwmE7tv25KH9K1qWvs2MOph3wLfyynh5aOwH1HIAXy9MJIR2ALj8BmIL9xbdgaucjL3NBA23W6QqqtugCmmLSMdXUqBEbkiz5z7oJZWOawlawAYCr2rKtpDHsAw8MHD4R9/ai83Y3YWoA76wpuhhUbTYMPfZGA+Qq2kBXgdw1Anl1YCcPYV4bx3o6iCCt6cYHYQAHmEjYBcZVsA/pCGdCKS5QXWT+TnUY2lrFRFHygT5OL3q620N6i5BF5dBPITqwzgqw1FYFacZ2UVLd7xEYyivxTykhUSZV/refE0BV+a0eSXQRoh5Wo6Wuo8zGuTvsib7iKOVW0+e7pdxk3igEBZeWLK43E4xg9w/vM2QvYUG4bmOl3gtHe3t12bqSAKz7vhz/8oTUpip72rq6ucOTIEYN9TU4G7twNUzy2NbVY0ahgsBQlt4z9kAI7SQHi7avnsQZNhWJAtQjFVrBY7AHvrhpr4iGV2ZY3vDmQQLyQYkUVLsq3rcJbfV1EMeY8jW/mVAPAwGmFQm3kiwT5ZZ6/rkJL2T00idDqi7zv1pxHfmqsKpMrReHc1bvh3ffOh7Pnr1DDMCkjPx1Fa8MDeOc/8sgjTLbUsZXVj8RvHcfcJw+ZfPEYyxjrAqxQOHmN9kPXurztrqRLohbQO5BnEla8K+caNQ+aBy5yDSxwl1Kex+C01jaEOjravvHWq+Hnb74SvvzlXwk9/A3cuzdKjcCsKlftus9nUuidRiOQM84cv8UfJuk0NtlL9l8TAo2Xd0FlZcBqHzQtDuHQsUdShXwLfy6nh5aOwP1GIAXy9LpIR2ALj8BmIL9zm66TwKSK86qqalFmG1HKm0M9DWsqKkvpQgnUAhVKPJkGfAWN5/GWj09MoVrn4jMuD9WVtWFXVzcFn73h0KG9KLftoa4e20KhN4gx7jF12T3agg7XniUkAnhAzhyAP0EjoaGxiTAyNmmNhJThLZCTZUIKsEBOloEVvOWrNLERpMauieO8RqBq3SiBwY62prCjs4UOn+yHFSyC0uZvB7ISG4BDtiYFblEwe4DSTaygj59ZrrZPBBzczLhh30YgjP5yfW8NZkhwEXjG7/V1HSk2up0/dz5cwSqi1Bi9l8a8BtVbFghNLi4SnxibBtkEhJuAXikrO3bssgLFt9560xJdVGjoNpl1A/Z9+/bznC51ZQrT2ItmOD/KKZdFpqq2mslVqQH9wM3rYeTOdVR0MrQBaNk6ZKUoQsmVymzFjpaaok6oXhBphaFMoJRHbhYV5G3BqZoEKbVlmdfprpMcm/ZIzXYPOZYV4FXjVAJQC4IF81KulT6i2oCJRdZcqujciZXl+Bsnw6uvHw93WBmYp2mRXtezqzs89cWnbBwE057CkpkEZZr+eLMii6dMfPXyzG9MphK/ts6JxTkqJ90yHj3j3IpOUaVdLQfA8bovM4Ga5+fzlsyD9QjrUFt9U5gm9ed7T/9DqKqvDJ/7PMkquaxmDI7Y89VQyBtOAeSAtyY8RYC4PXLXeFuRrE0K5JpSqa3747XfZgXSMSYXmn63//CDKZD7n116S0dg24xACuTb5lSnB7odR2AzkI+MeqLHCmpgPmkYys9uoP26YK6+oSpU12BfwaMtpVXFjHNYDK5dvwWYn8PKMgAwAyDr2BPoutja0m4xfgcP7kM178TSUoFyi49ZgGdALmiTjcCVQIMqNROytuE5geaeYRrwHkHtvjc2B5iPWxHdMgAo37ggVSqiYCkHj7hgfB6vuanHpF/MoairLf3E5ARgg+0DEO3Z1Rla6rHhFMuSoXfznHJT7w3IvXunJ7BkgDxjQ/GOn/qdKZaMVba3PBvIDWCTJjYxBSQW6wmsa7EDTdDu/uLFixT+3bPUGEUYVtPlsQbP99w8XTxvXA0DA4MW8ai27IJfpY10du6g8HMXlqAS85dfuXLFfOjy1ltEIpDXStdQwWttBZGUSghRsyLsRzXYXwoFzgDuzasXwxwpOkWCRSnfUmOV9mGrAH6kAlJBor52KwgwTeqNgHwd2FxVgQEAWkg6ShnXSwGJKkUVNP7BEqIGQKU8qjtpKZOAPFT1UiweBby/trPKpGBxHl88qxzL3GfoSjrAZCoQjVjf0MLEoTxcvnItvPLzV8N7Z96zuMccVlE+97nPh89+9rM29pqIRKjWVWXdPC1y02+mvuuC4wBWAGldL+53dwiOvn8ret1oYOTdOHV9xW6dK1yQi1x/iwJy6hi0yU4p9Sz/vHX8OJOH18JXfv1X6GK7G2V8GvvRvAG1PVHxl1xb1vlUmeOsREgZd+uKoFz2mg82KcoUccq24mtLdn3xmAL5dvy0To95u49ACuTb/QpIj39Lj8BmIB+ig2YhSq0E4mUUQaVwl6NoNqOSt7TUA+c1FCnS6EUJLEBFDlnR8tLeuTsY3j2HP/raLYoUF3kdvm1FIza2ht09uy2OcP/eLpTzNhRcNYlRokRUyDNAbh5sg3KBkhd8zgjKJxdJYqG5Cir5zAwt52kuo3blVmCnBApAS1F0AnKpmmLh1aSD4ihK+cQUUI5aXoZK20nzlq72ZtTycmvG4o1XXLV3P7Kr43bnZ7KtmG5qqq+r41FFVbKLrB+xeUt2hrR7mR3+oopryJ8ozYKxBpr4CMhu3bwdLl26gqp6j3Gn6BLLSV09zYTgygEmOoLyYYo2p0mT8c6Qy5yXYqC7JTzwwAM28bhw4YLBuVYGtIe5qNeykHQC5h14nKX2lwHk9diQirFNLOBXv3P9MnaVmVDEqoFNUNTsR7GGcqjwfE265GE3NE++1wpJCcsMBcC14gkLSXEprWASgVLc3NoRKollLGb/i4pKgGEUbLWct1QV3gRfNW/iNgzBKRYiJeEo6UawrNWOxTUsShTsTgO0Y+NTRAaOWTGkGiKdO3+O8c7BlnPULDhvvPGG5b1rZaGbmMe2VllZSu1v1s+ncsmVzOJgLujXe8Siz+xEE1vxYPcckDm2xNpiRatmEVL3TqnmfA3UV/A30NmBZ//O7fDD738/tLS1hE99jknCWj77PW0RiRo/qe4WBcr1o66caqikmEN7pMjWfOTmiVexp97Xay1i0osdi0bQrlFNOHLCQZo9DQ8PW6zjzMzMlv6MSg8uHYF0BHwEUiBPr4R0BLbwCGwG8ms3BoBBVHCi6dZRPq3pCVBTXlZOrFsjwNMSqmsriEZULCLAJYCghbuKLIdGB4FCRSPSYIYYw9VV7A8kfNTise1oaw/79pDEglre090eGhpJ+aA5jUDFrCummEf0sBo4r8GTgs3jAhaWsQk85eOTPE6FWWIR5/CaK11Eivjs7Iwp4rK0uKcbhV2xdGpvjworW8iECj6JIZRlxdXyjtDS3EBSDHYJK/yTVcETVeLd9sCrPz13OxZ2CqyleiqznGOP0XuxKC+Ct/T3bCD/QJwe25UVQTBZiyKu3G4p3bdu3bGvl/Hqq7hW6ukU6SwC86GhYYB7kng9t7loMrJ//36sQYdMARekaRsDJKfIUiTFuxAglpLb0twMPBeFdvLaK/B1z4wMhXu3b+IWWTC7ilsi2CcgXpnYWgHQaoFsJKaUm6nILSBFQK+KLWs4t7WNLSTztJBfX8vqSTmdNvF2A+JS2pUjLkVfQC57jyeexHg/z0WX+ivLirzbuufmLRkYL+BFv4I6/jqWlQlqFnZ0tYcOmh6Vo8JrVzVGf/zHfxzeobBV1pjdu3dzfR0hmaWfbqUNG558wa6Duew1KOQJkGcKKP3KszJUdd+UvYQdMLUcSNbz3L6i8VaiDM2a2O/WlkZSdLDVHH8tnHjjePi1X/8vQmfXLs4BXVu5NvVca5TF4atpVr4sMqbMa9ua+HjKix5jQo0nr3jRalw1Ml+8zoty5G0lJyccOPJQCuRb+HM5PbR0BO43AimQp9dFOgJbeAQ2A/m5i7ds+V82A3V6lFonGFGHzDKU0Caylptb6ujmWW3Ng4qt4YvynbGwrC1iJZkNV6/fIHv7ImrtsDUSyssvDhVKYWnswFe+GwtLH909d4bm5mqgSWps4p1NxjkxhNh38nML4mRhMasKarnSVyZnF62V+SyK+CRwOjUFkCfquEEfSqwa7ghSZS+Q9UAQO4EdYhVIn8cmocY6XV100CSzvArl2CL8pNYmSSqudgvSZVNx77TIziYRznAAHJMCJgTZQJ7dYGizQr453xo8M8BScV99fb010JH15Nq1a+HqtesGs80tzZY3vkDny3EsLoLyO6iy8tFLTZdSLCiXxUKwrGO+C7xfo2HQFPBehFLeygqHChjn+V3P7h6KPBvC2N2bYXxokAZM+NyVWJJ4lvPkbWY7AnGz7wj8E9uKro2a2vpQ27Ir1Dd3sM9AKRYUFWNK+aaS064FqegCWnUZdcXX4wej5ULjZ1nmAlR1IdK72Jgqiwe/vBVnSlHPwUd/Izzz9PfD2bPvhaaWJuIE93LMnean//a3vx1eeuklK5TVTXGQu3t6aZz0AD76flZj6Pwpe1WSWLLK5EPWkexzpNdF60r8U89Wp93y4o2BZBlaZ0ykjgvIB+/eDt/5zn8Mu/d0h09+6jNcP/mk3GD7Io1F9qNcMt1zKeZUkqFlu8fkFzt2P16b7OkaT5rFSqHXOPsqgo+NJq1S16NCngL5Fv5QTg8tHYFfMAIpkKeXRjoCW3gENgP5+2duJD7aQgCOFAoAUSq4bBnrZIIXonzWN9YA042hFruFunqq2Y1i/PLxFWtdXY1qbis3m+ztS7SJl81iHV95aVGdedF3d+9EyewHmHpCe2s9xaJ4d9WwxcDDb1rqN8uBGVj0G8nlxOPxuICVZnpuOUzhI783NIJqLkUSDzmKpFqZe8dKctMBdCnIlhnNXXaDuZkFK4AcH6fD59w0IFwQ2phc7GhrY98abT8U46dH87YnFagxXi8q524fUFa00jfYq4SmonfZ/b8CWs/nFuz7NhzwzVtsjhj3N5syzPMqyR2vJwdeKu3FC5fMriHYnyGe0CwzVnBbxARkktzxEVNyW7GjSI1+9933zB5Sio1B6TgC4+Hhe2GB5BlZJGawtdzhvBw+eiT07doRhm9cD3OTY6j8RBCKfW2fUWuVk53AsVYnWJzAz1KACt4U2vCut7XvCFWNO7guyBUXMBpoy76UqOCKkJQFBih3RdiB3MBXarAyR/QtExzFJ+Yo3UaTMns9I6KxTYDcQJVr7wZe+h/+4Hvhxy++wK4UWEHn0aPHLPnnCkWtb771Fqk1p822pBUTFc7279vHdXaIycoBW4HQxHJ9XSsoWgWxyJhk9SNRyK1I1+HcCnKTzqsbwG4/V2OjQq6XVuxA+eGFF54LV65dCr/8a18JrW1d1pVzimLkNYXuS2XnYPL4u8hnQLXqICCPDYE2JnVWryAVXjarFRsvs7BILZfdRoWpZrnxvw2N0eEHHk0V8i38uZweWjoC9xuBFMjT6yIdgS08ApuB/NTJCxYnJxjQvVjRcNhVCpRmIW83/mUpxcrVtixswEfFegKj4mI8sTxPmeMrQN4YbeEv0AHy7Nnz+H/pRLnG9orKsYs0AeUo5Qf2o5j3hJ1dLWyvGGhM1OdkvKOFxXVq/WfaphknFrAPzALfQ0PjxOJNAeMC8EWzdkg5XsK/a/YCa/Kjrz0W0RqscAwTE+Mkt0xapvcqudnVdIPcuZN4xFbSZIjnKwCics0+IVCM6rF73d3Pm3R8FMRaEagXpZqqyy123Vxl1UBWg6jAZrdkF/xqkmHHmQCwJ9wUMq61VrC5gpp//vyFcPLkKYtzVKpJNRYXNaLJJ7VGNgwd6+DgUHjt1eN8rQhBXg+AqtNnXV0NuewzpOCMhdGRYcD2ejiG57yPbqbDN2+GpZkp0mZWkjxxB/IcKdwYVATUK+xfFZaURmCzZUcPqnib2VJyctQFNUK2W1Gi59pWEOQNlwr+ASD3MTIkT2wapp4n1g0BuXWqNAAVlevZSa44E59Lly6Gr3/jz8JPfvJTKyru6e5BCT8W9u3fx0rBkk1ITtK2/jLpNDNYmFSU3Eh050G6yD7xxJOc3y62xmrJmpJ63EYT7U1RuffzqmuJiE226TGUvt+rFOhqf2orq8Lujh1hAO/6X/7Vt8KxRx4Mj338YxQh54Xx0Rl7nQV8sqF8rh/rxGlecUA7eucT1T1TcyCFXE2pMteSfhe97PrbyMP2YpM7fn70ocdTIN/Cn8vpoaUjcL8RSIE8vS7SEdjCI7AZyI+/fgqwVjdD2psrZxo/saBcvnLF1Em9i63h5X1WIxrla8sOUVKq+DglVci2gOsVMJsC+ORpPnvhIh0kBwGnEIrzSfqgVfqOjq7QS4v4gwf34/9txg5TyevVQlzKaQLnph7KueDNVazgU3DEVyuozDNzS2FckYgUeY7jL58AzmfILZ8nG93SVgAcvWqJNxYkC5akXgu4dFdB3NjIhPmCS3jv1qZ66/LZRPGqRrnhuwAAIABJREFUVGPlZ1uzGMsm1zt7nJ8UcqnVgnGZ7CO0SdmMCqulcwB/bklwNTZ2fzQwlbJssYkOfBvZ5byPxrmSDp8NqOW52D5u0EzoXZoK3blzx15XQZZ4NZahZlYcBH9DrBS89+4ZmgSN0tXULTrKLldzJ0G5zskcYK4CyBYsMJ1YP2ZQz1f4mU08LAwEIKRuIAfol2pdi4WmFfBs3dEdapraQmF5NfOHIkvByQXU9Ro/DofPTEqIF75Gb3QE9cxkxF8Tnx899vF5UoPdW62NR0uHp8S8/JOXwte//qdMUs77GGFbOYgK/qWnnqIIti7cZJJxhqZVb775Zrh69ZqNg1Zv+vv7w+///u/b+VzGQx6LTAXAWo3ROdLxazIgJX0uaTgVrSt2Tqk10DXe1tAcqopKw/PPPhsuX70SfuO//M1Q39YcBoeY4M34dWbFm1op4CCkiBuUJ2Dumfdug9HNFHHz2ufbyklsTGWNiRLVXq4e+da1He3nox/9eArkW/hzOT20dARSIE+vgXQEttkIbAbyl1581YC8pETtzqWUqzjPlfJyrBACbynogk2BuZTypqYme5SvtjABcjV8EQTKeqHunnfpHnmORkLXaIk+C7Tk5eBTLwYom1tRyfvC/n17iEjsJjWkARBV6oQAUQCszoSyahCxZ4qmx+/pbmAOwMyjhE9hT1Gxp2Ibp6cX6PCpQk885CqsA3AXFatnKrnfBeYRzheU4oJ6vLiAtUMgSlv7djpltnFXEkvOmiwIShpRcaPINVHs5TfH05EjX4d+LPVSarj2WNYUNZfBn20KuthS+2tZ5oldxdTOTDzfB9Vzf47GurqqOlRV08iH7Zw/f9b85VPTk8AeXTDx+ldUMsGpqbNIQBV+jtC5cxpP/aKOkcJWWY+qOKZq7g7CqN4Uda6wjQXuyLLm2dZKgIC8qqY27NjdH5rbO0MjDYUKS8vlP+EAUcWtyJF9Rs2N9qII5BGoxZl6SlTHM8q5un4qN96CJjdAPk5iovpryrrgWJYWs7Jo91RLkEM31nEU8h+HHz79g3Dq1Ds2kSpjBeef/e7vhu6eHsakwM77NBOtt8loP3nqpK2C7N3bG37rt37LOp/eJRFItp8WJiVmp2FmYUk5Fk2IX16dU4H/eH3ECVMe13NDQ21oZPVhAH/+t//+2+ETv/RL4SE6iE5Rr6Ci4yXsVLL+CMhlE7JHdSS1rz0XXccZj1nH6l5x99pHa5NPBDSBpD6B61WrET6efr184tOfSYF8m31Wp4ebjkCqkKfXQDoCW3gENgP5c8++aMvkio4rFpQDhMqMzseKUoJqLmVWUWsCGkG5wCUq5XU11aRvYPeQB5lIRD3mStEDrBQTNzI6ii/6crhy6TpdJKet8K2osJTovyZyynebitlHcVzXThr4YGHh5QAWXhRB+VqhFQyazSMB8vgoX/kSADOHhWUYP/mofLxA+TSFn/N0jBRgzc/PGWDFDozZHuFlij6XOQ49b3ISPzredPmDW5pbQvdOCher1GZUiRkS6QEu3ZNWRoLxXGL4dItecQGrqeHq7iiQVzJLooJ7x8iYc+6QFdM+sgs+LZbPuoDq9ypWLAGOSYQBCieA0jNn3g+jwwA1x1xcUmidPrU6IRgeQvkep6HS0L0Rsw0JgPUe5axyyFsuOMwD9srwNy/KssNxK77RLB5YUnb37Q3NXXtDEQWSsi3ZDCQxz6tBkE8i3JqTfcuAd2zI4wWbAk2DTh4Fvd4J1aMiYwb4hlpuyrhPaixVxODe7UG+C2v4tIfC+++/F06cOGExjzVMBh95+GEmg0XYdk5w/ON0NN3D5K6ZQt9ZWxlQfYCKZl968eektrxl3uw9RHHu299Pw6gOO7crwL35/pPxitd33E/rlrqj3dJSXnjuOcZ3KHztN38zlFZWh0EiOVVkrAmiVk4E4oWW0iIgV5yhfx3tS3btWp1EMunYWDGI14TGWP0APNVlVQ2G3OFuE7VPff6zKZBv4c/l9NDSEbjfCKRAnl4X6Qhs4RHYDOTPPvNj976ihBYB48Woo1LK9XUB3uRivhbYmUUF1TwWvpmnnFg9dYksLnEozwPKDf7IkPaEDY+qu3aNFBY6fN4dGAaC14GVklBTrWjETvLKe1Ez92Bh6cAOU8u2BC1keePPNRixSriozfqJWQPWwDv8zsGiEMcmZ8MILcutu6cyywFsFXQKrOL+CoaiR3hldd4gRyAm28voyDgFkGQ787NG7B67d8pOU8cYKCNaCR3aJ1dUZVfJ0V17lSjeGj8DT4DcMrbNB20IZvtgKrllnWdUYjuOLEi13wl64wREGdbAeFUV+eTsk9YHrl29Y9nji0vzNs6KbDx0eJ+BmiWt3BlCLR8lgnLMIiH1vlKTdd5WyfkuBnSVyy4lt4Lc8J7dfUQidtPJE5tMaS17q86Vmag9MwxZUyf3Xvu5yNyiUu7gnCjBlrTiCrD20XgyaU0f7TuZ18k/nliWkux2V9qjspwUvzI5UlHrdWw8U5OsFLBtQe8AcP4f/uRPSTkZ4RotC7t27QwPPvQABaD7sLaUW+rO0z94IXz7P353Y5LTRnb4ocMHKRA9HOq4hmN7+thoSPnuumZ1vTRSL9GG3ef6tSsUcz4fHn70kfDQI49xvalp1SSTThXx0vxHCTMG5IC42VWUO6599EdNPrzgVys/vtqif2MDI10rWh2I17lZmZJVGOsYyqrPZ774hRTIt/Dncnpo6QikQJ5eA+kIbLMR+EVALluFAEF508XYImRZKSabXGq5xyKWmlquRymJWlavoSOkCj3lKS8CygXiFn1naRsCM6Ac0FhCkb6NF/oMxZ63bg0AiyzJh8JQXloN+Lailu8J/UD5wYN7QkdnPd0lgZrEs20ZEwaCDjGJ+9oTTJKizwWAZRyFfBi4nsS6MTVNwgpWgjk84/IGR5Vc+y1VeX6BolAAVUWgixR4Cl7HyCxXRKJiDatpwNOGvaGzoy3Ukb+uLpa658rqsNFIKAOhBt2KzDDKlzqd8ZBHH7n70ZMkmVg0mCR7RJi1H6sLpgG9xwAK7oqYFKnLp6wqAsZ33nnbvOHjdNx86KEHDbgF/NPTc0DqPeAVX/0MkxN1AmXWIshWca66ZNayqrGrqwu70D7Sc5o5b5VhHT9zbh5Z4kpAMQD3u1lJTK129TZOKLInFvHcaN+jNSPG92WA01cYYoOk+CdninGiAEe7i8DU3ld55fJe23B4Asr7771vnvpKVgcqmCSqaPd//ff/W3gX9VzbUnygbDp79/aFRx/5SOjjcZIYyL/8y2+F93it6gq0zTKu4a6dXeFBil0PHTxgE854TJrY6JqRdWgHDZaK+Jv4zne/HeaX5sKvf/Wf4imvCncHx7Fl+ZrJIj8v4n2LmZBaN04VRxuUMyFRsaolqPjkMntFRPGS7jf3zHQvYZZTKPm70WSIH8Ri4Y8TsZg2BtpmH9bp4W77EUgV8m1/CaQDsJVH4MOWlR/b4a7KMmGeaFlPijfaoBfxtaBB0CfriuBFj/JLL7NkL/VWhYbVgF4+QCLfrdkRgLsCQE/JIJiuUbNpJERs38XLVyi+o7vnhFRqNaShkLGeaES6ex46uBdveTetyJtDeWXSSMX2zt3kflOnR6muiaKo4jt+tkBe9DTFjcooH51cMiiXr1hFnFJKo1IuG8LM7LjIF6ha4b5ofuJFvLujWGwmgPoltiPAaqxHLcey0MQxlqGWC8pV6Ad+bxTfCbQEV+6TZt8oELQujYk1ZTOQO2z7PfryI5Cbn1gFo7JBcMRqGKOiP61e6F5RqTb0Dt8XKZo9e+6MdauUoiuLTiHZ4Gpm48WrZLDjsVcEpV6r7RSTjrOfaMC+vl7AvI4VjRKsP6oepMuqLBTCRlPIPS/cM7CTxBiOWbdsf3hMDInHEws3db3EKL+Yq62GSZlkmg/66KUGR6/7xvaZ/FiEImNiTZyY0Ny+dSv83d//fRgmt13dSndTIHzt5uXw3AvPmp1Fx6zc8GKsVs3Yjw4fORweeeQoE8lSCmTPhJ/+9GfhMrGc8mlrkimvfl/vbrZ1zJoMSXWPNiet/LQxYbnB9frd7/9D+OgnHw+PPv4YEz7qD4b1PuxTLp7v5YUN33gJqw+lTEw1MbAxiJMbjiOOkV3Bdu41ng7sroz7hEfqv01E2HYeY5AB8s+nQL6VP5jTY0tH4D4jkAJ5elmkI7CFR+DDQP4jA4JEtN2wiCjOsLSMNBV8xYXq5IiyrIZAUibLiQxU4WAOy+lSmitRyNvIaVZGuawrpowC5NYURXnjSWKEGHoWNfra9VtE1V3GkzuKl1uReYKjemLt9oR9e8mSPnyAgj35ygUnAjMsLAJChXkEigzVjj3x1yYOD1MrNalYRDUdm1lBLSd7HHV0kljEyckZA1IVfPqBElOHBUWNd1SAqqjEOVJblgD0GXLLx8YnUNHnAfC1UE6xahfdSvfQMbKKjPYc4uiYiljeuGYGBlrWUAfFFBjOV2FqkjHuOdtZ1pRE5ffiTxTrxFuuRx2PFFb3nyuLxSHOVi1QyDUJsYYzSMaCSSnZk9g3btBEZ3Rs1M6Re6B1bF5kKuvKGN7ytvYOCnHp3NlKpjgdVJWeo4mXxTsq6UPvnQC5e56TtvdebWn74uq++5/jqkW0Jfn+O1Dq9/JPG1jKvmRechnDXe116PTzZ9aVRDmW3my/05gl46Zt5QvKeZ5D7JI1BfrmN7/JhGvK0noe/cijWG4qw73BgfDcc8+HN954w8ZBE4lixqmdBJ1Dhw6Ej3/8k6aov/32yfDyyz8hneWWFd8WMoGUqi47ypNPftxgXgWvbQC93vf73/su1pSl8NRXvkTxaz2TygmKgQXK8tUogUfv5ZCtiUMR14vUdYNyTUyTWEybVNpqw8ZQJX93vhoS//6inUeiuiIUbV2I/UkV8i38oZweWjoCv2AEUiBPL410BLbwCHwIyJ953iE8Q+R+9GKx/NJQWi74pthTy/LASok6ekott86eQDcQKQVaaqM6TEpZjPYDKY4CLPMlJ4V+KhqUojxEq/fLly+FW1gQBMwrAE5FeQOqdAc+4MdQLHei5HZQqCfvOiCKwm4Qt6ZYQvcmb3huN76UpQTwhvum5uQtn8HrO+XecpJVlCiyAtwsUfi3RhqKijsF1tr/eeIUV5ZzrUPlHEWPE3iWp4E+ea9zmXi0oCgfomNkQwPHly+FXAWBKuB0mJZFXOEl+UCafhZVb+2aWTU0vuyzOoMKsATk5l9OlHIf86TgT8dpBYB0e1SxrHLC7Xgj9HrzHYGn1PFL5HDrUY1opPCqg6mOQ/YHvc++fftR0vcBi1WcC28NH9VtvYkVlFoEoEf2ZTptum/cEFz56RtA7gMe4wvdHx8tLaoRiDAeO3Vqm0ypbAKSWT3IXhlwK5B31MxOcRHsSin2NJt1CoVHwh//8X8Izz77jBU/qpbh85/7QniM5BP5rS9cPB++951/IJ3mnMH+KturJEf8oYceCl/72tdsP2T9+OlPfxreOP56uHf3jsV1VhLp+dWvfjUcJsO8kjqKOgo3L1w8F55+/unw2c99Lhw99rBfS1xTnGXOt86nzrNHVtrZSY5Nx6/oSq1w6O/GYw/9nGluYs2vknHNTtrxPzyf5FmRa7JSoed+4jO/lCrkW/hzOT20dATuNwIpkKfXRToCW3gE7gfkAqBoJ9iwIQgkaQuek0fUnmwqAHgBlgips+rUWSmVvFwFgvkeiwhslQLqrajJVcC5vOTuQfYGMhvdCFXsBqQIruTVHRoeIrf8argpbzlZ4nk5JbRL7wj9fftJYdkT9vZ2hl07m2je40WippJv1L8ZpSa3pLun9ps7IRVhDjIfpQBvnKLPKYo9ZWlRlvnSLCksJHFYRKH5k4m9U+dPfOdLikjEdjIPpE+SqT6HDWIeG8wKkFvLMff27KThTCugpfeGwJko6J2lwItLVQQa4TRCWhxbA3I86rpFP7GgOnqrNYZSVT1xxT3RKgwUkCmeMW4n2h+ixULjqO6VI4xlARCoLHa5XsrLq0LXrh6KHbvZVjnjQpSkjV9M9vB5goOkfobNyGDSO23Ga0Fw6Cq53zZDs8/nXOHWdlRD4GCfKMJMoLRakp3xnQ3jGpd4TDGJZOM92KZ1ATWgdR/266+/Fv73/+PfU+Dq2eSKrfz93//n2FSa7XnzJMkcP34i/OhHz4fbA3dtf/uI2vyd3/kds6Xoe427LDAnXn8d8L5E2kxz+MIXvhDa6eCq2og1bC3PPvsD0jfXw1Nf+jIFoI1MHu+xwkPjJ6IWZY2xgl8mCzHSMAK5rnddDxpHLxbV6pIy/r1La7LwYIMfgTyO7cYY2aQsMzn5zBfTlJUt/LGcHlo6AvcdgRTI0wsjHYEtPAL/eUAOHCbWglK6NcqaItVPnmSlr1SQAKKCTkGR4FFwoaJPgZFi+WJTE4MvU8mV1eyWFoGKCkblx55B3b19+w6q5sVwZ+AeSieRfaUN5JXvC/29fSi8vTQU6iCZRckVIkJPPnGV3GHOv4l+XEdiqc8LgNEQWdQTFDyOYEWZQSlfWywI0yidyyt0ZwTGvbU9fmDsHvKUKw5RKr7sL0uktchXPokfe5nf48YOO9pb8B53A2kVBuT0t9S7meLtkX2+X9boxbadNDuy/RSoOQjHYlOL2RPU80OzjOhozK4iQHYgVyxjPNYYyxcbzWh8Z2amsWHcoKHQLd4/39rd7+ru5Vy0sTGsMIb4ifpte2GVhBkgNCVa75dYjmQrSYoN9WhqbZZ6HcE8OQPJcXkGt/bZJ2Sumis5Jg9lPttPn5kUJHGHSd52NqC6pUWQ72PmMEuRMKsWf//3fxf+6q//Gj/53dBMPOQf/sEfmvo/gU1JCTuqa9B+v/nWCVPVjx49Yg2S5plYOfzLjSPPvi1bsPKjWgmShriOy5hgnqPZ0I9efC489ctfCB/5yGOW3nN3YIjXa2VEwO1R7ZrQ6XrWLSr8GV+4d94UkOtnGhc7v5q0WEJPvE4y/vp4jjUBinYe/ewLX/5iqpD7cKW3dAS2zQikQL5tTnV6oNtxBDYD+fPP/mhDec2GLKEUPGl+Yu8emGe+8crKGrOsCAaLUMqVvCJFXCAuMJFtQI2GWpobsbEIyr2TpauGiU9YcEKkouWbU2Qpz/AK1pHRsZFw/sI5rCxXAGAi+4rrQmd7Nyp5f9i/vy/076NxTTO2meJoxHUwN+wzM7l3wozL/iLjFe6L7P8UyubE5HQYJk1ldioHO8p80jAIAMebbNnP7LtgfAlfuTVowZYgb7jSWKZJLRkZGQuLs9NYh1dDc0O9QXkjHT7z8Xavry5bT1FvIZ8p4out2DMpKwmkai/Zr1i0Z3Cthjjsg60qJJ5tz7JWgaxPaPT8DeV6Q+l25XhBVhsmD4usDLS0dnGuatkf8tzN4pO9muAqd4S/uB92TpkoeTqKK+LxnJmXW011kveM+6HnuQfa7SbeFCdpmOSOF+5e5Kvfx+ON15pBt6nzXuCYDf22j0nzHiv2tOdov9aw6MxYh85xMsrra0iKYcQ0ofuTP/26Feh2dnaFz3/+C+Ew9QiFdOtUoasSVGRPitBvthPgWkW0uo5qsVvVcJ+eGg9PP/20xV727+unGyqxihXVxET2mjKuVRQdkyfhZEA8O2Pek2niypCOK07G8MVbRrl76zdPcqKtJ0+FF8mESWP1xa88lQL5dvzATo95W49ACuTb+vSnB7/VR+D/K5BrHFQk6Tf3iPgSvDp4kkvOPbB0r4JD+cbVLEgwF5VyNUlpBcqllFuOdcLQUp4FIVr2V7Si4F6PSmdZxZc9vzBL3vS1cOb9q2FoYAJYKqSDJjF9vSSwHMDC0r8z7NjRgD1GgCoYZ3sC4di8xsDc4ccsIvIR6y5vOVaOEYB1eGyB/HEayMjCgrdFcKcCzxWgWlCul6o4chmlVUMgC4gaEQl450ltmURpX6A4tQzls6uzNezoaA1VlUW8Dt827yYgjdaDCKBuxTAE/sAESCq6fmZZ1VL+fXphjXs8bSOBVY0Z30cQjtYOKbAOmBho8OGrUFMNf/ILShkf7Bnqtmnw6MWD2SBs77NpUhCBPKq8Nh7cYoRfjDaMr9X3aj2/8Twr5JRtxS0r1uwHhd4LQH3iEIs7N2DU+hBlPOmb99GmWmZ/SlYfbBzXwiCFnFPjYyxSuG/+Egkq//bf/TtsVkwMeZ8SJokPHDsSHn/ssdDV1WXvKyj3PHC3GWmytc75LcJSokZX5XSffffdU+Hnr/08PPjgg+GVV18N71pkojLfj4RPf+Zzti2zKLEdHV9UxrMtKzperQp4syO/Jq1BUiz45Xg1plabgSIfk2k0DtpHS56JS0C8OgXyrf7JnB5fOgIfHoEUyNOrIh2BLTwC9y3qFG5vUlAdebxg0RnRFVMlgMi2IiAvLUUdBigEFSquq6ystFhEt11gA6AgUd0S9fOouCp+UAAjSM9HJRfgK51FdoG8IvdlL68sokqqyyfe8hsDqJurQH8DIL6LvPJ94QAWlh6a99TVC+RlZ3B11vaR/ROmq1DPwE64nlgU9PUSADyMWj40OkECCR7xWZJJaC40i+9YRZ5SP1dlSQDA1rkrb91WCIDseVT0SawhltxCZnkh8LuIf7uuqhwVvzu00h0yd40MayYjUsYFtdqeqeQbdpaMb9itJxkrhiYlSv0QuK0CudHWYIemRkFJIae26zDoedcO1VrRENjpjipuirL80tgpzJqRAfJsq4vGSOdEsBph24pxrbW7A7R2MldZ7Nby3W0t2XCt1YXY6t7UcfORu0XDE3fUYCmJT0wmAPFPzBXyjC89O1ZxA8x9CcTPsRVR6trJtUz21372SigBfCuB6bKK8vA//9s/Cu+fPWt1AKuagHC+G+oaLK/9kUcesYmjCl+jH1/nR2NTyaRQSvv8/Ez4zvf+wexYDz/8KD70l8JPfvJTawIka1UNxb1Hjh4Nn/zkJ2lk1bExEYnnJI6tXXlKGrJxcDC386p0Hjud2Jn4Xsekv5/YeCtuZ1UTBYu/9NuXfvWXU4V8C38up4eWjsD9RiAF8vS6SEdgC4/AfwrINwoQDYHUNj4ZjMQS4t85bJRX1FvBp+BNSrdgvKGhwR6tCBHFWcVs1UBQJdYWwZngzxq0WLSe4vEoEk0aERWVApI5y4Anb5G/Zm3tb9+6Gy5euoEVYwFYraLoDgsL1oH+XlJY9nZizVBxabQEJJMG2/eo67s66bYEP5gp4HKGFvRSyUdHpikuJe6Qwk1FIKqYcx7VXI10YH1rMy9VUw2OZhbnwuj0BGo5Wd8UhrKrQDt2lomxUMg+79pFAWpLTaivrdqwZkg9jmq55jbRVx2LObVPUVktKpHX2G0agjWBsKYX7qXWJMaLEaNNxCYxBudSa6VIVwPCKPUGrh4fqEcbi2S1IzMBcAuMxkarAT6BkKorD7jHFno3UKn23kkyWiyitSTTCVXH6CsfnrDiRZ3xLiD3hBG38mSnqRicJpGH+joWAX/AlmMDp/99lUF31SToledOnwl/TeOfxqbGcODIwVDTUBeOn3g9vPyzl8Plq1fDMsW664qj5Nrr6GgHyh8mLvGQQbCSXTTCuexTHQBegY/8zTePh1Mo5I898RjJNL2skoTwnX/4bnj1tdds0qbrQ9d+U1OT5ZfLX15XV2vjZascgmidQmNpz3EvUAdbnSfrWMp5tUtSRcCZDq56tv6GZAEzT3pSG+yTyfXwlX/ylRTIt/Dncnpo6QjcbwRSIE+vi3QEtvAI/GNA/kEYtzJFh4eNW1TLJURL8SwwH3hZWaV19SzEvqKIubraeiwcgDrKtUBNCqGUScGGIEgKJcRroCE1V+ktxXQIFdzLpy74WxeYo7DO0fDmJgWf164P0IVyHIWxILQ0doTdpIfs68dX3r8L5byWbUvRFQXJYiGij+3eHeQSmd/U80V5mfnRAuA9KigfnSGJZcZgSzaWeSvsxCds2eKksFBEKJvDKvs8zf7I+iLhWLAnb7JSPSbHR+0dO+prw8F9eymApeCT56+S5KJoPKn+br2QZ1k8lnSuTIZUECabj3X5TPbXPMp6kT2Hr9mfFYsYFJR7oWTILUZNF+gC87mlVigrEN/QVg3mP+gZd6uIQ7M2rvOhuyejqDBTinbAQ11sRYvamAo+perGxJwI15pguULuv7MOlQmMSyUXiLranmSb60gS5df3QxeXW2nslrW/GX+15hWZ7qG6hvQadfPU6f7WX3wr/N3f/j+hqbWRPPGHiSg8bBnhzz//PA2D3gqDKhRmYqR9lY1FTYA++YlPhM4dOzk/6xTMFoR6ztfczGT4/ve/G1rI1H/48Y8A7WXUE2BB4vfvvfeube/SpYu2aqIC4Hwmm82traaWHyIusaKcrq6Mk41NUqhrx2N2I8aBiYpNSBT/GM9QRgT3lRSOTZOFEuowon3IgPzXUiDfwh/L6aGlI3DfEUiBPL0w0hHYwiNwPw95PNwPA7nD4C+6uW87B5gGyksrrXFQSRGRiBR5qtV7DW3nvdDTG9ookUUAL8JbIAtcIOcQp86GLNuXlFnmeRl2mCIK8QqKgBsaC83h7x4YHA43bg6Eu3dHTdGurmwIO7u6aSS0FxtLN50+m1DilRAiiI1A7vtvSKqGPfbOaiAkvdn95UsA2QTdF4exoIxPoJYv0Dod9XyRu6BckKQCT1kIBIKKJlwEXqPCLchTBrh1+ZyYCPnL6zYZ6WxvDZ0dLaiewCjUqNxzqaJo+XGnLMnFxlx+YqVxCIST4j+3aGQU9TWlubCvKwJkmtGI/jWRWV4q5K4mPyVm+8lWmKPyHsE2Rgs693oCiEDRoZqi1EQxdysMjXXoOmmKvnZx3X3o2V5vfe3NiOh2mmSIR0uLg7nfTV1PFHK9dyxcjPuViUf84JW2Aew2DtpGNsA7yar4cXBgMPybf/Oknz98AAAgAElEQVSvw5mz77PtpfDkk0+Ez3/hs4x9EfUIN4lAfCO88847WJQoymVfta2HH36YmMOnmMgxmeOa41IL773zthUVP/bRj4Wunh4sKkxUsC1p0qUCZanbp06+FV595ZVw7eo1EntmrUuswLlvT1/49Kc/E/p299l+KeZR3WkjeMdxi0e42SIWLUBxNSUW2MrKou1/5Ve/nCrkW/hzOT20dATuNwIpkKfXRToCW3gE/nOAPFl1/0+MhgNmEQp5CUBdVlrhj0C1ij3lLVf3wlXsK4I7t7bQ8ZKXzVMYKdgxG4X5bd1Lq9SWctTGMlqeC6rk31Yc4Si+b0XPKbN8gmzxIgoXO9u7UDx7LIWlj8zyhsaKUErDohgp5wqsiE7KswO53s+s0ZbtjcjKP3Oo3eOksCgecWIGyCYecY79011wrkQOvV5QriQWLwKl46b812xshmJPAbniFJULngM4d6DY7u7eGao4XsR+a3CTp86OWX7qqBZvALkKVZMCTAdVB88I5GuWKgPg819+XgmTASYJy8q4FpAXfmDb2fCcbRexiYkmB0CyYC96yFVg6nnkDr5KJ4mqeS5Afr/tCa7j6+MEIBvGPUYxNsVxH7kgPhtMvTvo/S8z+3kC5ObASSwrPktQsakHBD79zA/DN77xZ0zc7nDtlITf+73/LlQwMZK9RLOXa9euYUd50/LaNaE6ig/8ySc/QbJKA5PIojAxOhRewebSQHrOR+nYmctYTk5R7Ev3VtmOtHqh/azEpz5Nh9S33norvP7mCSaJN+zc5+PXf+jBh8JvfPU3LBLU1G7OVYz7jJOh7EmSXZmJgh7PSXzMALtPZv6b3/6vUiDfwp/L6aGlI5ACeXoNpCOwzUbgF1lW4jB8QCX/R9Rxf750ZveTC2w9yhAgti6eFRYVp7bkVdXq9un2h3VUw2KiDsuAdjHVDAkn46SWqK25vhfAyYOuyL4aFYpiJSgDaAuLi0xZFfTeHbwXbt0dBFDGefdCunu2hF4avxzY3w+cd+EzrwqV5VJ/pY37QcRDsZJPM1UneM6DHBSy5yxhRRGQD44vhkkepwCyWQE5UKYoPYNneaXZwKJFI7qKvgywSUWX4j89u2DNaNThU/7zhpqq0EEmdmtLE9nqBawiLFvkne0Z+2DKcmIJ8YjI2Erd28zre1OuVcyoGkXtKe8v64qOfW5O36OM53mOdqaoMKrKXogZAS87E13bUcKH21UK7BislBcw17kSgBYWFXi2OMCZUbwznSljikx8jNCu5+pcZgN5jMCMCrmOzxX9D1pqsv8kHcBtmSOBVz91nsqosEO3/0xMjIY///NvhLfefoNiy9bw1FNftEkMaw8WVSgbiCB5YGDAikE7OjtJVamj8LjMLEJvvX08XL1yKXzsiSfDvv0HLHd8nOz5JVZGYpGt8sQ9rlB++rwwPjURXjt+PJw+/S6TopWwv39/+PSnPm0Nfe5yDQjGqzj/WhnSOGjsYwxmhHE9xvOTvXKgRCPdbQrJefqd3/1vUyDfZp/V6eGmI5Aq5Ok1kI7AFh6BfwzIs2HccSfzrw9JNqG7pcIcF6IjezL2E5bqFWNYioWlmFbtUryrAXKlrZSjeAswBSYFVjzo6RNjZIOPjg2T/zyN6kxxISBSVo7lpbYu1NfVoVo2mgVGYC54msTrOzAyFG7dHgxD9yiyXCBDuq6Rjp49YU/vHsC8K/T0tAD1UqbVgjyxrdjhCDalAvsRKWpQB+H/4SunAHAU1Xliig6fANk0xZ5qJiRv+eISqieTArWoF4gvKUKP7+U9j3F6q2x4cmoyjJESMymLBEBfwM/aWlrZv3aOpYRVhCIrkDSsVc52YgXJF4BlAXmMSjTFGuW8GM/4DCsKVhwLZNJGEiBXOopSVZQf7v7lWCgaYS/miuvn2TnmbiXKM0gsxP6yonhHJhWaWLiCrgQQB/IivOmCWt0jWEd7RYwyjEAZbTMRyL0hjt/1uzgpcCjNpMzYcCTFp/FPMHH0OIwnyn3mNXoBx2CTqtVw585tur5epIhSE0QvmFSTIMUuWuMlJho+QVCSDZDOBLKCieG9e4Ph56+/yvVZHg4cPsSqQSm/lxWr1K5Hm2ww6dLrFI945v33KDKeCPUUkra2t9nv1UBKaS7lpeXkoZ8Pf/u3f8v1shh2skJy+PDh0NXVZTUUMWbSj93/nqL3Pq40uGou/71iK/2P7Ld/979OgXwLfy6nh5aOwP1GIAXy9LpIR2ALj8B/DpB/CJA2+QqU+rERhyjASAjLOkviKy8trcZyIttJCVBeExrqG7ARVBiAyOurwrciU2ABS+LmRmjAMkpXReWCL68Ag8o8B+zreV0bKnNzUzNfV4d8DL/T89NhaHgUCBsij3oMKF4lH70qtLZ1oJbvCgcO7CUloz00N6LO8/w8QY5jmWYQyRk2c3Tyc5PNzV++sEbEIRYWQfkYvvLp2fkwC5DLxrI4pwZCsol4VKBSMATmgilZIZYBwUV86IL0WSwwo6NjYYq0GBVz1pG+0tXRFNpbm0ItymlBHgqvElxQcjWjcWD11BXBpPvIXSEXkKN/h1m2W0C0IewMQGPlIbJRSTU5wFt2lnVMM9GBRjDWdrSfEdTjc/SzdY5Z3wvGpfhH6LViU1JCZOsQjMdtZSetRD/9RppMFmRGABbMZvvII3i7ou4WmeyJxAevvdhC3i+yuG9mr9H3lmxCXcLiPEWXF7CQTCQgLe8/9p4k8lETDl1zupk1igLkXCZgrx9/PdzG6rKjuytcv3kr3MISVV1ZR4rPXktmEUhbBCRwrq6g/8sf/VG4AHSXEee5p683HDt2LOykQLQWxb2U6/3ypcvhT/7kT0wlV5SlJqMHDhygALmfhkWd9t7x+KN1KNvKY4WzrEho4hjTa/7Zf//bKZBv4c/l9NDSEUiBPL0G0hHYZiPw/wvIve4wIvfGiKl7Z7zFsAhjXX2D2luIr7wML7iUxtKScoo86w1aKiqUO47tYmXBoFae8mL5zEklmUJdHkb9HpM6PcPvF1GG2U5tdR0w1BQ6aFvfjDe7uLyYRj2eVz44OBIG7o0AYkQjMhFoam4PvRTZ7e3rDvv37cLCQkY1XRdNKc8FojcmFtHQ4k1YpMZq11XsKcabRxGfBsBn1OVzatY6fc5S6DcPnMveIQCV3UNAqru6QK4szyc/w9bCc2aA+dExvOX4jBdRtysBti4aCe3saiMekbEhKCVnfRHgkydcimiMBvwgkCtRJJeJwDI7lg+Aa8Iyi9d9GaBUcSem5ySu0O0pEbZjXnkEae2vfia4jgWd2m+liUQAXOM86P28kBLbCgp5MXYN+c0dsD3iz2L+GLSojEcgj8WfMSddHvJod4le9njdRMuKvs+222Q815nrzk8b50pNTc3q4skruVrxYH/l9b527Uo4/e5Js0ppIrEMpFv2vSZR/F7nV/tVjY2kuqIqDNy4bep4WW1laO3sCK8Qb3jh/FVAft3gum9vb+jDDrWD35WXl3ENNoY//8bXw8svvUxKD9GXjI8iEJWPf+jAIeoY+myF56UXXwo/feWn4d7wPbseNHbNzc2mlu/bty80NnINYxfS2Olc2OQumSzYJEWqvjL1k9WT3/v930mBfJt9VqeHm45AqpCn10A6Alt4BDYD+bNPP5txoiRAGs0qCf8k9XOJNBnJ23TlJFrQMCe5mxKdBNnxdQHJK4pFLC3BC47aLRW7lljEyspiIMqVYAGWoFw+c9kk5imYHJ8cx8oyScb3XJidBswBpEJ8zrKutLY1h5aOZgo4G2zfJ6amSF8ZBMqHrMX9eihHlWzFJtARDlLsKSjvbGvA/lLK9lHJk8JJxSOqINCRzx8z5hX5tYE8BNV5POSKRRzV/gDos/M0EgK0BeVK4VgBuOQzXsZXvrgwl6jMSmMhoQUQXOJxCuuLVgCWgPl8xqUBANwFlHe2smpQhgpt/Xu8W6XlVQPF5pFmt2LGdY5SWRQ3iVa+xHhMMjar5I8LyHNlAWIjUbnOBuW4XcF0VLMdrPX9sk0kljhGB0BZepiSJAWUFoMIgMuqIYDU13kJkGfsMd7gSP8oOcbB0mHeIw+l0nuTIId4/wPLFIk6/LtS7t7+qGr7c32W56qygNyfa1CuPHt1xZSzg6nUzMxU+LM/+z+xqswz6eliVabOkmvmOC86Vr2mhOOora61pkEnUMeHR4fDwWNHQx1g/f65c+H4a2/SkOqWFfPqstA119+/1+IS9/btseP7zne+E86cOWOvlequ+okWbEkH8Z8fOnQY4G4Kl69cDu+cfgfAP2cpPFp9EJjv3NlF19kDrOTsNZhXxKEBueIQ1QBKfnOtgFBIHGMUUyDfwh/K6aGlI/ALRiAF8vTSSEdgC4/Ah4D8mWcMOhx8NojcwDSpmzO4EhSBQMnzzJTtrmvn2OS2QesbaCvoLSQBpKS4HCCvwr5SDnxX4Q+vMgi3zHFASsWDZWUo4bXVtq2FhSmgFxinuG4SGJ4FtOeAYKWdFAI1VXRmbGtrw8PbyutKrTh0gFbqQ0NDYWRyEZihcRHwvwsrwb69JLDs6Q69pLA0NVZhp0m6rhiQGxomKwB+/FlzDjtepbAsAN/q0DlKROL4NB07Kd6cm0ctRz2XCruuLG4U+3lTy0keURxgEpsoW4uKVqfZxwkmGpPjkxR8Locqil/bmurDrs5WlFfSaAoAS8BcKSoqfo353Hl4xJXiEXIUech4rWJVWVrFCjPP9/Lho3YD14JezxB3n7Z3AvWj2YB9a10vL7U3/9GESBOLmBZjHSQT8I3ArSzxIrV4Jz1Er8tYY9yvnlwJNnBKoZEabZMJAbPZcGTHQWkH6qNCHvfHW8xLbfczEe0rmpRoOx8Gcr/U3LbCaoDZOxLris0Z18OLL74QvvkXf8EksDh0d+0Ku/BxVzIBml+ctVz0alZoKlhJuUVCyhtvvx7ad+wIh48cY18L7ZzdwrZyGpA+c+Yc1960pehoElCH9WTPnt3hwQcfxG9eEe7euhlOv3MynDt7ziIVdStijNq5LlUYeoAGRFXYWm5cvRZOkshy6fIFCpjHuJ7WQgmFy+2dXeGjjz2Oan4oyad3IBe0r9MtVhM5U/Q5xv/hX/xeqpBnf9SkX6cjsA1GIAXybXCS00PcviPwIcvKc88ZtAkEsqVyWyrf+InoW8CUNJwxu7WZdzcBeRxXVzIdBlXwKfhTzrir5JZbDpBU46MWTOeTNR69ynU01ikmUSUvV97fVRRPQNziESmqxKu9iLdbnSXl9ZZiW09nxpaWZsuJXqCTpoD81r3RMIbFZG05lwjECjzbHaFnF5nlNBLas2cH9oM63tf92naMSbSg7X1UZJOJRlTMBamLQPUklpWRKSn4cySxLFBkKV85qjiPK0sLeMjVih61HJuEYhGlenqxHpYJ2qbPL/G6ickwOjTO6xZDIbDVIG95J2p5WxMAV2L2lVzgWw2FnEhRqRm/dX6u2xpAPjevaEZlaqOOA+yCU8sOZ+xi9nuEcreeuDJt9g0pukkGuSW22CTCPfHRfpIdzyeILS50D7mfp0xhpw1ZViFmtnd9A7rZ7wjkAvBow4i2E+8KqoQZB3Lza1tRZjKh4NrLWFgykz4v9BT0K/Uksa9wuY0MDaKS/1k48cYbjFte2LlrZ3j8iY8wfqtcD1wz1DMsMXYngOThiXvh0ccfx07STnGwT07UwEdK+7WrN8K7750ly/xGGAOkJfULznd17woHDxwMxw4ftC6f77//vqnlFy9etAhE7ZcaEO3B6vKpT/5S6OvZHca4Li9euBBOnT4VLly+FKbmZljtyKHOoSd87Te+RlJQg9U5SBHX6oAZlqyWwCdWf/g//kEK5Nv3Yzs98m06AimQb9MTnx729hiBzUD+s5+9kgCkJ2uIsKM1YMNbYEOT4LkpyEmc4C8EcsGEq6TuM/csaHX2VF55GUkUKvpUvKEiEUtQMvWeipUrryizIrrqqmIey23flOsttXyBYskVi6ETpDiwqFiwjOdJWa/A4ytleoDC0DuDQ2EKS4eKHpVXXkuMYg9gtHs3vnKK63p2t/IaeaJ1zDKn6BYtOBnZP6avRFZfRqGfZZvjQPnQ2JTll0/NkMQyjUdcHnJTx73RTgRKReIJzpfow76ypmSWNVJYJsI43vIZohVXea7sOl1tLaG7o420DophlaVuYO62FSWwkPdhEyEBuWB8HijPoVNnrgoANdI8UUBubeETkIupKoJejVds4hM95DouB3FPE8ku0NxQyGVZUeMioDwCuYA+poRkq/DZqryNqDzxrIBoJcTVe/fqZxRynyxIefe0EY5bqyZmnUkmdVLe1TU18VjH9/A4RPeP58seYxYWvXYlvEXm+F9961vh+vWroaSsiEZBnwmNzXVMeIjlpFj46gV5zU+Hju7OcISiTMUjbkz2sAup2FidUEdHJ8MNmgudPPV2uHDpkqXQyLKjOohj+MF/+YtftGMZoZbhAsB9+vRpkl6ucH5meN+S8OQTNCn61GdCTWUNjVvVGXYcW8yZ8OapN4nvvB0aSRD6J7/266GlqTXcuXXX0lqqq2pClVaKWFmI5yMF8u3x+ZweZToC2SOQAnl6PaQjsIVHYDOQn3z7tMe2mR8a5TkpUMxE07ktxVqjC3aMTBOvb5aynK2S+vDFWEQp5IJxtRMX8KrYk9bgNBASmJcAop5i4TBcWqpElmr83uWhrq42lKKg601n6IYp6BWUu4obVXVvJqSCO71WcDe3vBDuDt2jgyP2leEJQEtJJvlsty60traHnq7+cOTo/rC3v4UCULo0UhO5MXmwfc1cABHI448Ekyr4XGBiMAaUT0xTtIkaP4lHfB4Ff1aALT95AuQxEtALQFUMOme+c0005vEoj+NLH8PColSWEt62HmCUWt69s4NxKTYbS6EAldWC1RwSUojDE5Cr4FWTDQdyWU8Ev941UuMbrSFxPwTkum0u6oxRiNlAHgsMNzLFea0BeVZR5+ZEF21bz88G8qiEe5t7h+04MfBoPzWEUoKMA7lU9BiRmLB2ohI7jEfFOFst5zJwEDfrioBcnnuSciigfenHL4RXfv4TsuzLsJD0MZ5cW4yvGlKdeP0E0DwXHn/yY6GR9J5ZLEiyH3n3VLcLaTJZXFRu0D8+MR7eQwk/eepUGOTa0k12mN/4p1+1iaQfT66p2FLKz557n8t2lY6gD4bD+w6FcTLzx0bHmTxWhiYSg6ZmJ8K9kdt27be3dKCOF4ZvfP2bPGci1OBvP3jkQNjZ00UhdI1B+b/4g3+eKuRb+HM5PbR0BO43AimQp9dFOgJbeAQ2A/npd86aYilFMloW3HLhedRSe93H4VaB2OlSX2l5Pd4+DOTuahE4C+DddC710n3HeflFHokIRFeUV2IhoUGLCvSAKn1dXxezy+U9LzVlVXA5jZVgXvYQgFi7pAK4MrzYgvhKkjOktq+h3E9Oq6vnYLh58w4gQ1Y5KSIBa0dZSWVorNtBKgZ55Qd3hv59XUA64F+CRztZBYgFjX7A2b74jWGwlkgLS2thFkVTQD6Mz13xiHM0FJIKbYkrqOXRDmJgDlgto5ILvs0qwsRiASifAupHgLUZ8tjzgMEybBUdqOX9fT1YGWpCOfu2ugIsBlI9EoVcjWsWF+VtVnt7KeS2tuFNfBgTQbme6/uxstE0KAJ5duqJK+Ou6Ou52Y17tA09t5gcclmEYrpKfH12VGF2uku2am4nyuwoKhDVOJtEntiF/Jz79gBzClMdyjP+dJ/UfBDINwCdrQnErcrBgJxJCV51fT+BzeTcxffx/o8CvPi2S5gIsoJw9crV8O7p90L37j3hsY9+lAlWLs+d8hUYJbFYy3smO/y8IF/dUOm8yrYrWM25R1Oq8xcv2Dnuwnu+uxs7Cv5xWVY09p2dO6w77RwK+TKrIbXUOlQx+fzZSz8Lbxw/YZUZu+gsu+9AX+jc1Wq55VpMKqe+4l/9y38dbl6/betP9c0NxDB2UiB6yKIS/+W/+p9SIN/Cn8vpoaUjkAJ5eg2kI7DNRuDDQH5+w9O7kdRt9gAgjXb38/OzBh/62iDLVHH3nOcBgv84kLs9wYE8PvrXslio4K+YhAkp5XosTR7123KU8YaGBouvk3VFoK279mMOtVwqpwBK21fLeEXUVaMm1tFMqAJFVMv907P4gK/fCJfxAo8Mj+Ex137n4SMm6YX4xZ2ksBw6jFLeuyt0dbViFcC/TRyjnCuWb23/ZSA8G9BtnsFTV/lnhgLLUaB6mGYxs7NMGtThk320Tp4xrxyoXKZIz+4qAF3HY67VCOVks7E50lsU9ziCwirrSwGzggaOZ29vj6WxVNHkKKzPsz/aDscGkK+ilEcg98JUWUM8jjA274nvL495bAJkqx1SlJNGPe4jdyCPthWfi/hkJHrIBeRRGY/Nf6KtJfs62FxM6hMzV9A1WYg3V5U9LSUWdgrIFVcYFXOfJLlCHpX7qJDbz9iwVPZ1rlktssi2IzVfxaXyj0/OjmMhuRAmRodIsyniupkLb7yBOs6krrdvHznhTODWclCia22CuMwqxtq60lVWeH1RGLwzHN7E/jJJd8/OHQDykSOmamu3CjXx4X7t2tXwN3/zN7Z/mhh2de3kujpo8Zx57FsFOfwvv/BSeObpZ7CsjIUCVhoaKObt2b0zHDv6ADUNXeTst4VXX30t/F/f/JZ1iF1RwyMyMaWQC8hPvvN2CuTb7LM6Pdx0BFKFPL0G0hHYwiOwGcjfOXkhgSJfcjf4SQo6V4ECFSIKHBcpWFxQdBwKr0fyAWpkJW80BtqsJPMbV0yzgDxrXO09kqI8RcbJrytri0E1HQ8L+V6JFXUoxIJyFX+W4slVEouga4nCzlm82yr2lHrq9oISVPJq4hDrQjWpGoX4sAXlV65dD1euXieFZcxSW5SYkZ/Hc8vqw46ObrKj94SDB+Uvx7/dVEHjocT6oPFwcddv5p/XgbkaLVuDjoNemWEBb/kEloeR8QUUU4H5rHnfI0Rq1WGBVJYVWG9F/6zh2UeFXSQqUek1ioYcmhyjIHUgjOMvnxmnaynqeQ2e+rZmGsvs6wt11TToKc7n2FkBoGmRlPFgRZ3qRKnJgwN5hOSYE+6AHM+Hw20mctDTTTQBiwq5zrcdbgRyechRtiOQZ3f+jFBtw5JlWYmWp/g+8fKIxZvx+RpJB3LPFZc/u5BOm56bLl+5/15QH6E8Wlds8gCI20RSxyT9OSnu1GvVUXUJlXpsfCQM3r5J4e1MuHLpYngb20kbSnbAe3/lCj+nElc2ESWotLIyoYz8Vc5PKR07r16+Gb773e+ZvaWICWEtNqoe4g+lXDdynWm/pqenwl/8+V+E23QK1aqI9r2hoT707+8Phw4eDDs7OsMc+frPPPN0OH7iOPszbvnlJXQJlYe8p7s7fOzxj4bdPT3hxvVr4YUXXgwn3j4Zpvl70zHbeFP4LDuMVo9UOJre0hFIR2Drj0AK5Fv/HKdHuI1H4EMK+amLiX/bgSqCmKmQUsPVyZIfy2OsVuACyEVywq29uszU8pOLW528M2q75WVHx0eWKTsZ+w0gt0mAg7upuMBlBVFxTfXtnnuNfaGaZf+6uhqDcjUQUlyiYvhkAZFSrhQWRcTpJqtGRSUedFIrauqwsJQWYi1ZCLdu3w5nyJhWvrQgXspyXk4pFpaa0NLcilraQxOYHiws3SiS9cCSGuxYiyDXyVHW4+RjA8hVeGhYzp3jUNOeWWB5lKZGaiI0hZVFLe4VpSePsvZzFXV7FSBfZ6Kzxj22qQdHwzT7OQk0qrhwCiAfHxkPC4B9MYqxOkTubKtF1Wdc6NQpi4WSaxTVZwGVnCT5n3UTlLoFhMJEyzVXEWxiOUqSO0z934BdB1pbFTHVXjYl72uqugFtp0A+8k2NgSJUu4YdtWwHZ20vmn387Pu/miTE20ZKik3MvCjV9ttsN0mai9lXPNNcW9AxWta5YNwKUXXNKQoyHrsXduazv3lYYHLInZfdZ4zVh0v4ul+lWc/C0jyWkQM07RmjsPMi17R3XFVH2fa2Vq4BJj8U1hYw4Szgevzr//tviCy8GPK4ttiRUAxIq/vm7j17wlGU8JqqinAWy8pzzz2DReqGdWzV+ahELVd32SNA+QMo68UUir5LnOKLL78YbhKZOMsKTyEZ8hrXNjLMHzz2YHj4oQftZxcvXw6vHf95OINv/f9t735+5CzuPI6XwR7/9pgfATsBMyQB4gQCisliEyk7q6DkEJC92ssgcSC37CHSHvYw7GFX2pXW8yfkFPkSeY5GQuwlGyZAmAFCcGzHEANmFjC2McR2bA8G23g/36qnup/n6e6Z7pkeu0y9RyD/erq7nlc9PfN5qr9V9anq4ZcsX0ogz/j7NqeepwCBPM9+56wzEagH8n173yompDVDcywJCBPr/HBwMaHOJrxp6TwFShuhthHzzxUifQDTOHEM5T7XW8C23QY7uIYRU/8CsTDEB/8wYmprl6/V6OGtvlzF1ihfp5BuH99bKF+tunMbKbcSFgufVlJzTmt8W720vfDS622ToXVuUEsh3vyVG/1kPlVHayWME+51jY4ePvy+NhM6q+Bno8s2Eq9VXW64RWH3m+7ee23Hxbu0ecst+jtb3i8EPW1t48tdrImBpAi4pfOzZeys1MA2BDqj0fITWqHjzFnt8qnlEc9pdPy87fCpNlpZhB8lL57DJntaCD5vrn75wS/ceT3eAvwnn/xV642f9QFUa/W5u4Y2ue8/sMVvauM3DFKAtfKZL+TQrBfXuuH6dMGCngVcKy+qB3IvXZSL+FOwtcN1nIVcG80v7s18OYjV6dsuovZcccfPWOPtrw9/Lxbqwu3Lgr3drHkhuwEoPg3xo9hxJZTi9e2GobgMGqU2seTGbq4GFET1sj6Qh7XK7fnsfGzlGgVy3YfZhNawZnlxg+jnIhQTRR3uxZwAAB2wSURBVPVYqyv/7Pw598orv3cTz/1Gq+0Mqf77dtXuz2i1kzd9SZNdzxf0ZHaON/iykzvcfZs3u69qBPujj4+7yZcn3Wt797pzurlaNrBK/aS181Xu8i3Vgz9w37fdXXdu0s3h39xLky9pdPs197HmA9jGPksV6G1JzjtV7rJFofwejcJf1jXy2ut/dBPPP++OfPih/4TEmr5Wn5LYRkFbt25zDz24xbK/O/TmX9ykdg997Y39BPJMvkdzmghEAQI51wICX2KB1kB+qCjBaB3FDgyhXMBnHV+zYSOSIXtduGgTC1XKYv9r1NxCpq3p7UtffCBvjobWSf2opv/LuClPOKJRV6xSjCV6/KBKUGynxAEtuWdLzd2oWl8L6baVu62sYssk2hJ1NoJvodzKRGyA9zqVc9houtX0fkVrla9YqZFI/fn0qVN++bo/7dvvl6CzgLhcmxZdt2SFQv9NGqnURkL3bNZ26V9392y+3X3ttkHV/For4zKONlLrt9VsuUrCiixhx8uLKr85qxD+15NnFehO+0B+VpM+bYMjC+ZhG/di9RB/Q3NZq7SYpTnaKHVYSeaMVm85qXaeOPGxu6x/U9p3wypvuPWmm8NkSKuXtjxtu1Hq3C1YWh22jfZaKI81281Jt3qlYsnIEISLFXPkF0pBwih5kaXDRMxiV08/Uu5/H1ZEsX6ON1/WmfETlvqKKLFEJv5aHyUvEn1jcqfdZFjd+jIF8uUK5MsGwgotsYQltC3sZmr3KZcu6naw2Ho+nFsov/LLKVpXaflIuz5OfnJca4EflJnznzpYYD73mXMHDr7p9u/bp080/uabYiP0diOyUn4P3P9d9y2tX79qzXJ3XGuJv/jSpK6dA1opx+rwl2uk/EZNulVN+Pq1Wpv8226T5iWc1CckL01Nub2v71N/a9Udm1SrkX5bktJG3x955EeaH3Cz+1TXw8taK/2FF17UzdvHqofXTZbtRquymH/a8Y/uO1rH3EqF7Jb1n//1XwjkX+Lvy5waAu0ECORcFwh8iQXaTepslqr4qNMIxrFMIwbyuJReWM7OIqSVXYQVOmY+tTW/w7bxYaQyLGnX6StsOxRDfjwqlL/4muBiNRYL5au0u+eg1ma2jYXWrdOETAX0wXVr/HKHtn63LY1oYSeMln/qNxO6qBFMGxke0OogFuQtmK9erRVbVINrq5W8/c4hbfqyzx05etSXfNjmOjayvtxG5m+8zd2tFTi+c+89WonlLnf7Jq3CssZG7nXDUayn3ihfqZxgDORmuFSBUaPWGi0/rQmfJ1XC8onWLT99xlZZCZsc2Ui0hV8/OdRCuCas+rXKdUdxQYHc76DpNxf6QiHvlJvRLp8amnUPbXnQrRpY4QOwBWQblb+gUG+TQW0iqQVRGx23kp8B3bj4SY9FEXfs67g+uZWK+OpzvbYffS5WWgmhN9T5h1VbbEJnM5DHOnUztzuC5hKHoWTFniusFx82M4r15fZ7C/P+ErEJmX5d8lDu5GvI/YTUEPr9iLyf4Gk3BVbCohIcbdoTl0y09c39JjoK1pfkddFer7G7p11ftkqKTfoN908XL2jX11PaNErb3Z/VKjxW5mQ3ThaCLYy/rlHrw4ff9f7WLzO6cVqha+a22ze6++7b7O7QqLotrXnozbfcb37znDv60Se6tgb1mvqUSDej69etdj/8+x+6zZu/40ft39eGQr9/8QX3xl/e8O+PJSq9Wa7w/thjj7nvbr7PrV2q1YNkcfzEcTehUppX//iq1rWfcUt1nj/+0U/c8A+GVYpjJVPOjf7XfxDIv8Tflzk1BAjkXAMIZCbQGsjfaAZwH8Li4K/FAI1wF8G4GegCmIVdG3m0kUr7soBnYXxGq7KE0XJtWhNXVymMYxj0j/f/FwUt5bqWWCYTXkX/hY2FBpat1Ij4oFZfUbjW8oY20TNO9rTSlbAWuQK1grktLWiTKq321h6/zC/Zp39fPejLXtauV/jWKOmx4x9q58S97tBbb2tkWqtqqAThOq0HPXCdlmJcbfXa96iE5V7Vln9do6S3aYKpLfvn42Xxf7XuPkBqdLkox/G13TrWAuO5mfMKXqe0PKJ299QNgy2lZ//bRjA2EfCSn5wYJnxaSdCFIoxbwLb/bTUWq9iYOXXGbdYGR8uKVVPsJS/opuhzK9/wQV7uSp8WyMMoud2oNAO5b2Ix+TL+PkyY9HtD+vrssPKLpexQ129BeEAbOsVNgcoTR/3Nms/fzZ1e4ycpYTMfe94wYh02+wkrvIT7g9aCpliuEn+10eqwk6vdZAz4gG6/D9dSmLNg4feSbcikUB5eM24oZAHfXuNSCPNaeeeCPoX4RPXkRz5432/eYzc81j6/frue/wPNNXhFq6p88P77WmteI+u6IbzlFq3Aosm0wz/8gTZtulE3bSv8zdQbhw67yVdedSc+Oqr++tSv8nK/atN/9A+P6Fpbq+Pspuyi2//nAz5wv/vetD5tWeYe+ckj7u+++6C77qwtM3nJrdB682vWr3aH33vXvfzaK26FQv/WLds0V2ClO7B3nzuwf7/bd/gQgbz4PsIvCOQiwAh5Lj3NeWYp0G4d8vJKGVUUKz1phs/qv9lodlj+0NcMF2HLgvnZc2f80oRF6vIPa1mnvNPThqObL6UbAhvptBIUP1quNZ0HNUq+RiOXN2iyp418W+mKbTAUgrkF91V+pN1KQyz0fqYNdKze2odyrXk+uH6lHrvWrVwz4NtqgWnf/gNaHeVvfpR2mZWCXL9aZQ03uFtvuUOrYNztl0e89967tdujjcyHkfwYaMvnZwPGxT+E+4nwBx9wz2lnzROntTyiJmvaJkc2udRWXplRvbiFbtv8x25kLCRestFy/Z2N+NuNhY2W2xJ7thziJk1Ctd2JLNjaOvG29J+F8svFuuf2ijY6biEzblrTIPUlKpafC+Pizz7e6lOP5prk4d8t/Fot9zLV7cQ68rj0YfEhh+9nP0JeukCaSxPGT1zC5WDXSlx9p3FNNJzCzUJYArEYIbfNhBTI7e/8cojFkog2ah/r2P0nDP6G0NzshqI8Mm8bWoXNgpZaYlZAnpk5p10x31MJynHdyNjSmVpTv1j33G7sbIT+4ME/uxcnX3Un1U83a4LngEbp79co+TeG7tTzaO17fWozoGU6z+jm83fP/1ZLI075nWIffuhh1ZVvdmd043RUN3zrVMpy5zfu1Fj+ZTetQG5It2641V2n+7ap515y9n60a3fL1u+7Bx/a4paqrMr63V1U2ZOu24n//a37n2efdUs0D4JVVrL8ls1JZyxAIM+48zn1L79APZBPTf7BB8bGBM62BO3qyy3V2bboFrhCiYIFG6vVtUBh9dxh1LT9l5UbVBJc7TArDQlfzVVYQnAKwXq1ylcsdFo9+VrVka9UKYCNglpQs3pxm/xpI+M2An1Otbo2EmmP9eUXqmGwCZ+r1iqwatMdW9Lx3f+bdm+/fdid0o6MyxQAbUMYxVqtxLLarVur2vKvKphrWbpv3rVB60uv8au/+Khd1JI3wqVfXcbP+izqq4OLBX0rPpjREnsnNUnztEpYbOWVzzUyf16rqvjyFFuzXKPjfnk/BVcb6bdPHax9X9gIuJ5nvT4hGLTNZHQ+9uVLWvT3F23k2UaHiy3n/YRInb+NMMc2+l5sTKKtjk7H/rDHxxpyr1/UkF+vEBpDsoXj8qcdviG1QG5/Ze2yiZyNr2JkPkwELUax/UNj2UqzfWEZxLBBUFxlxdeWK6DHevKlKl+JpTOX/MZLYQMhK1eyX+2a1OcT/le/gos9l/rnkm5iTmozn+NaYnLmM02Y1ac8sTTH2mrX0SptNnVan2S8/PIfdEN0RtfLGrdZq6rYJlZ2g2fLZy7TvIZbNn5Fdy32CchZfzlfr/fEZ2c/d2+99Y7be2Cf3iJLNEF4yH3vew/oRnBQI+lapUiTeFdqlP2F372g48KkauvHr2263W37wcN6rUHVl59zA5oUffjtd9zvnnvOXdJ1SiBvXkr8DoEcBAjkOfQy55itwLMabfvZz37mz982HPnpT3+arQUnjsC1IvCrX/3KzzuwTyeOHDlyrTSbdiKAwAIECOQLwOOhCKQu8Otf/9o98cQTvplWT20rePCFAAJpC4Qyn/CpRkv5V9pNp3UIIDBPAQL5POF4GALXggCB/FroJdqIQFWAQM4VgUB+AgTy/PqcM85I4ENtRDI+Pu7P+KabbtJSbndkdPacKgLXpsDBgwf9xk82B+IXv/jFtXkStBoBBHoSIJD3xMXBCCCAAAIIIIAAAgj0V4BA3l9Png0BBBBAAAEEEEAAgZ4ECOQ9cXEwAggggAACCCCAAAL9FSCQ99eTZ0MAAQQQQAABBBBAoCcBAnlPXByMAAIIIIAAAggggEB/BQjk/fXk2RBAAAEEEEAAAQQQ6EmAQN4TFwcjgAACCCCAAAIIINBfAQJ5fz15NgQQQAABBBBAAAEEehIgkPfExcEIIIAAAggggAACCPRXgEDeX0+eDQEEEEAAAQQQQACBngQI5D1xcTAC7QWOje9wGx9/uu0/bt991O0Z2TAPumNufMdG97jb7Y7uGXHzeQb/osfG3Y6Nj7vQup1u8vKo2zpna6bc2JIxN3R0j5uz6ZXnb33inZOX3WinF5wac0u2PaUHbXe753qtXo6tNWNqbIkLLxMsp2t/nrftnI4dDiiZtfVZwLnOt0nVx1n/b3NP7Zx0l0eHwnVoF5D/c2tnhut/q66tYTehx03N+5pfaOuL98wsbe32FcI5ubmvS/+EZa+5313dtmHO4676dTJnCzkAAQS6FCCQdwnFYQjMKRB/ODZCSzMczBpKOz5xnwK5f/7Ylu4CeQiwXYRk/9Tjbmxi2I1aci8M4k2IhZpdQ3s6B3KLMj28Vi/Htg2YRSDfEANU489z9m7fD4g3cZ2ujfmfa7OpU+PjbmhkPjdztYAZbyCSD+ThevQ3oB3a2rkj9R4Zn3YjIyFQXxOBvMf3T98vYp4QAQT6JkAg7xslT5S9QJsgEEPX/EfJ+6XaQyBfyKhbLZB30/pegmcvx+YeyP21Nz6ysE9XIuK8Q243V0Cfj5lnW/215dp/AtDnFvb16eb/nuhrM3gyBBBYoACBfIGAPByBhkBLEOgQghuB1yooinKW0t/FshLVDJTKLFQK0Cgb2O12Tz3uSwjs8b90Py/KZWYb/e42kIdRwqHpbbUR8i4fP2sgL5UTlEpnyoFiaFdxzh1KWDoe+6cRN35/KMvZOXnUDY3VSyyKEd+OI+TltulJ4nHl0pLdu93U4/YapU8Oajcvjfbr8bu3qo+sTMZGaocnWkpzKiPkrrV0p2uXNtfOUKWEKra3MLALNp5fuf2TMtxmI8vP6Pp6tFqiMlfILbehblz+FtHu39p9SlFy3759u3v6aevZ2ic2lfM25qI0qtzWJ6eb5VpxxLzN+69R0uTbqvfRpHPbSqVUHfvVl+/UymRKr7mz3TVT/5ZZK/mq3ryX+qw4/3JbmuVXhc106TravdU9Hi7ARilRqNqKJXQdrnkdU/HosmyJnwQIILAwAQL5wvx4NAJNgZZa6jYlH8UxWy08DNlH6+NuRLXT4YdsOH5o15hzo1bnXQuRjee3437p3M9D6CyH8s6lMd0F6mPjY25ieLTSnlBD3t3j6yUr5cvD/5CfKtVwF6OR1eAZz739hTXbsZWA623LZQtzBPIipJnfk9NhPkC0bMwPsODo2avlENURymaAsscPTxQ3GKVQXi7nKb9OfaSzW5d2xw3pWtmldj7VCLtF/21t1oSPj1gwc836cB07OTLutk2PussxVMYQO1sgL/5NF6Web7pUe+7cmO/OZg16MO3Ulmolf/XTpdjOeNNZLucacrus3r1+E2Vt13k0yqn8ZRyui+r775dueHrC/dzfjDRHyOfu19L7u+Yz1zXT8r54ys7rSTftb7o7n2OozS+MK/Mhmm1phOnKjWAplNduxlqv+fJ7Rba+D3XjMddNGT8LEEBgQQIE8gXx8WAESgKlH1hHh8bajlq3m/zpQ0pjhLQ8yt0hkFdGrMLxcUR0QYG8VAs+74/BO46Ql0f6CrNaoNi507mnNIQ32+TO2K52xy4okBdNKvdPPZD7P7cE/XoNfLXPwuTR6uhlr4F8TpfGiG8X1075DVu5jmo3j/XwNUsYq9bCt964NUzr4b6lLdXJkPUa+/bXZJtR/0Zbd7qduqDCxNRyXXh18vWC+9XuIzoE8k7P3fp9s82nRx3NZ7nG/DSOTtdcNcjH259213wl1MdJvARyftwhsKgCBPJF5eXJsxKo/cBq90Nt1ol8lRFwW93kygby9ivFdDcJtNHPcwXyNuUJ0Wm7Pt7fqpKQcoCqXz+zHbuwQB6sbQQylgClEcjtE5C5XZor6dTKU9qNGldWSenwyUffAnkMzJ1Hkzt9j5grkNdXdmkZIVepxu7dUyrbaN7kdXz/tQmbbUfIO4xKLyiQ+/fMVOlTr+I9F9vU8p7pVyDvfM2HDxOKlaPmvIay+i7PySKwaAIE8kWj5YmzE2hZZaU5eteo26z/kNVjxjQ+Pjyxw00/qRBe1ICGMLjYgbxzGUrraGSfSlY0At4oWxibcMOjcQnCIrC5UFIQyh9aFyOstKt2bNua7Mbo6OwlK6rbKJa4a5YCpRHI53aZGuvi2mmUHJUCe6WcpHbj1UMgj2G0tWRFRVfFPIhw/VvZyS43tCeWZtTb0n6EvPnYcjlHaRWYWJ/fITiGNnQIucX7b0GffCxohLxUehPLoRrzK+J7LjrFVWBUClQq0al8CtPDCHnna162O6bdk43lQWt2Pa9ek91PAk4YgXkJEMjnxcaDEKgKtIwut5kUGCfShR+ExcfmxQ83C1VjU09r8pqet75Wtv+rP7mR8fvDRDt9NSeL2T9ud9v1wI7rjLfUtpdCcaVmtXlO8wnk1Ylx1sj6ihWtE9TiDYh/ZTvv0Wm30U+ma/P4+sTBlmOLoOKfq2lSqeX2L3PUjU5vDBNmiz/vGdrVnHQZJ8OVa8aL9vka66ITqqVGof3PaCLno43nLUa2a+3xkxNLk1CrkwjbOMzh0u7asYzY7I9aoAq4YT36smmb5TpDN5Qmyfo/t1lXvt2kzjbXXbvJsp3Wxm/UkLed1FmeSNmc5Nza1nLbQ7C1m9/6+68yMbPuXevXnWHGp/Pd7N+rpQnX5vOMJv8+Wqz7H+vyy9dMbZnyRj+VJgK33MCHK7WYYxInPutv/vPf3NP//t/xQq6+f8oTi/XY7duL7y9zXfN7VDe+Y8xNFd9TqjdE8a05y94C4RC+EECgRwECeY9gHI4AAgggsPgCc63TvvgtSOUVmiPWV3wDq1QIaAcCGQgQyDPoZE4RAQQQuNYECOTWYwvdXOxa63Xai0C+AgTyfPueM0cAAQTSFKiUu3S5Y2yaZ0KrEEAAga4ECORdMXEQAggggAACCCCAAAKLI0AgXxxXnhUBBBBAAAEEEEAAga4ECORdMXEQAggggAACCCCAAAKLI0AgXxxXnhUBBBBAAAEEEEAAga4ECORdMXEQAggggAACCCCAAAKLI0AgXxxXnhUBBBBAAAEEEEAAga4ECORdMXEQAggggAACCCCAAAKLI0AgXxxXnhUBBBBAAAEEEEAAga4ECORdMXEQAggggAACCCCAAAKLI0AgXxxXnhUBBBBAAAEEEEAAga4ECORdMXEQAgggkIhAZVv5Upt2TrrLo1sTaSTNQAABBBDoRYBA3osWxyKAAAJXWeDY+LibHhlx5eg9NbbETQxfduTxq9w5vDwCCCAwTwEC+TzheBgCCCBwNQSOHTvmNmzYUHrpKTe2ZMINXx6thPSr0TZeEwEEEEBgfgIE8vm58SgEEEAgDYGpMbdkYphylTR6g1YggAAC8xIgkM+LjQchgAACaQhQrpJGP9AKBBBAYCECBPKF6PFYBBBA4KoKUK5yVfl5cQQQQKBPAgTyPkHyNAgggMAVF6Bc5YqT84IIIIDAYggQyBdDledEAAEEroDAsfEdbtfQHlZXuQLWvAQCCCCwmAIE8sXU5bkRQACBRRM45sZ37HJDe1hdZdGIeWIEEEDgCgkQyK8QNC+DAAII9FXANgjaNeT2sPh4X1l5MgQQQOBqCBDIr4Y6r4kAAggsUIBylQUC8nAEEEAgIQECeUKdQVMQQAABBBBAAAEE8hMgkOfX55wxAggggAACCCCAQEICBPKEOoOmIIAAAggggAACCOQnQCDPr885YwQQQAABBBBAAIGEBAjkCXUGTUEAAQQQQAABBBDIT4BAnl+fc8YIIIAAAggggAACCQkQyBPqDJqCAAIIIIAAAgggkJ8AgTy/PueMEUAAAQQQQAABBBISIJAn1Bk0BQEEEEAAAQQQQCA/AQJ5fn3OGSOAAAIIIIAAAggkJEAgT6gzaAoCCCCAAAIIIIBAfgIE8vz6nDNGAAEEEEAAAQQQSEiAQJ5QZ9AUBBBAAAEEEEAAgfwECOT59TlnjAACCCCAAAIIIJCQAIE8oc6gKQgggAACCCCAAAL5CRDI8+tzzhgBBBBAAAEEEEAgIQECeUKdQVMQQAABBBBAAAEE8hMgkOfX55wxAggggAACCCCAQEICBPKEOoOmIIAAAggggAACCOQnQCDPr885YwQQQAABBBBAAIGEBAjkCXUGTUEAAQQQQAABBBDIT4BAnl+fc8YIIIAAAggggAACCQkQyBPqDJqCAAIIIIAAAgggkJ8AgTy/PueMEUAAAQQQQAABBBISIJAn1Bk0BQEEEEAAAQQQQCA/AQJ5fn3OGSOAAAIIIIAAAggkJEAgT6gzaAoCCCCAAAIIIIBAfgIE8vz6nDNGAAEEEEAAAQQQSEiAQJ5QZ9AUBBBAAAEEEEAAgfwECOT59TlnjAACCCCAAAIIIJCQAIE8oc6gKQgggAACCCCAAAL5CRDI8+tzzhgBBBBAAAEEEEAgIQECeUKdQVMQQAABBBBAAAEE8hMgkOfX55wxAggggAACCCCAQEICBPKEOoOmIIAAAggggAACCOQnQCDPr885YwQQQAABBBBAAIGEBAjkCXUGTUEAAQQQQAABBBDIT4BAnl+fc8YIIIAAAggggAACCQkQyBPqDJqCAAIIIIAAAgggkJ8AgTy/PueMEUAAAQQQQAABBBISIJAn1Bk0BQEEEEAAAQQQQCA/AQJ5fn3OGSOAAAIIIIAAAggkJEAgT6gzaAoCCCCAAAIIIIBAfgIE8vz6nDNGAAEEEEAAAQQQSEiAQJ5QZ9AUBBBAAAEEEEAAgfwECOT59TlnjAACCCCAAAIIIJCQAIE8oc6gKQgggAACCCCAAAL5CRDI8+tzzhgBBBBAAAEEEEAgIQECeUKdQVMQQAABBBBAAAEE8hMgkOfX55wxAggggAACCCCAQEICBPKEOoOmIIAAAggggAACCOQnQCDPr885YwQQQAABBBBAAIGEBAjkCXUGTUEAAQQQQAABBBDIT4BAnl+fc8YIIIAAAggggAACCQkQyBPqDJqCAAIIIIAAAgggkJ8AgTy/PueMEUAAAQQQQAABBBISIJAn1Bk0BQEEEEAAAQQQQCA/AQJ5fn3OGSOAAAIIIIAAAggkJEAgT6gzaAoCCCCAAAIIIIBAfgIE8vz6nDNGAAEEEEAAAQQQSEiAQJ5QZ9AUBBBAAAEEEEAAgfwECOT59TlnjAACCCCAAAIIIJCQAIE8oc6gKQgggAACCCCAAAL5CRDI8+tzzhgBBBBAAAEEEEAgIQECeUKdQVMQQAABBBBAAAEE8hMgkOfX55wxAggggAACCCCAQEICBPKEOoOmIIAAAggggAACCOQnQCDPr885YwQQQAABBBBAAIGEBAjkCXUGTUEAAQQQQAABBBDIT4BAnl+fc8YIIIAAAggggAACCQkQyBPqDJqCAAIIIIAAAgggkJ8AgTy/PueMEUAAAQQQQAABBBISIJAn1Bk0BQEEEEAAAQQQQCA/AQJ5fn3OGSOAAAIIIIAAAggkJEAgT6gzaAoCCCCAAAIIIIBAfgIE8vz6nDNGAAEEEEAAAQQQSEiAQJ5QZ9AUBBBAAAEEEEAAgfwECOT59TlnjAACCCCAAAIIIJCQAIE8oc6gKQgggAACCCCAAAL5CRDI8+tzzhgBBBBAAAEEEEAgIYH/B4+VvLlpvv2Z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8183" y="257908"/>
            <a:ext cx="8596668" cy="684627"/>
          </a:xfrm>
        </p:spPr>
        <p:style>
          <a:lnRef idx="2">
            <a:schemeClr val="accent1"/>
          </a:lnRef>
          <a:fillRef idx="1">
            <a:schemeClr val="lt1"/>
          </a:fillRef>
          <a:effectRef idx="0">
            <a:schemeClr val="accent1"/>
          </a:effectRef>
          <a:fontRef idx="minor">
            <a:schemeClr val="dk1"/>
          </a:fontRef>
        </p:style>
        <p:txBody>
          <a:bodyPr>
            <a:normAutofit/>
          </a:bodyPr>
          <a:lstStyle/>
          <a:p>
            <a:r>
              <a:rPr lang="tr-TR" sz="2800" dirty="0">
                <a:latin typeface="Arial Black" pitchFamily="34" charset="0"/>
              </a:rPr>
              <a:t> </a:t>
            </a:r>
            <a:r>
              <a:rPr lang="tr-TR" sz="2800" u="sng" dirty="0">
                <a:solidFill>
                  <a:srgbClr val="C00000"/>
                </a:solidFill>
                <a:latin typeface="Arial Black" pitchFamily="34" charset="0"/>
              </a:rPr>
              <a:t>Sıvı </a:t>
            </a:r>
            <a:r>
              <a:rPr lang="tr-TR" sz="2800" u="sng" dirty="0" err="1">
                <a:solidFill>
                  <a:srgbClr val="C00000"/>
                </a:solidFill>
                <a:latin typeface="Arial Black" pitchFamily="34" charset="0"/>
              </a:rPr>
              <a:t>Besiyerine</a:t>
            </a:r>
            <a:r>
              <a:rPr lang="tr-TR" sz="2800" u="sng" dirty="0">
                <a:solidFill>
                  <a:srgbClr val="C00000"/>
                </a:solidFill>
                <a:latin typeface="Arial Black" pitchFamily="34" charset="0"/>
              </a:rPr>
              <a:t> Ekim</a:t>
            </a:r>
            <a:endParaRPr lang="tr-TR" sz="2800" u="sng" dirty="0">
              <a:solidFill>
                <a:srgbClr val="C00000"/>
              </a:solidFill>
            </a:endParaRPr>
          </a:p>
        </p:txBody>
      </p:sp>
      <p:graphicFrame>
        <p:nvGraphicFramePr>
          <p:cNvPr id="5" name="4 İçerik Yer Tutucusu"/>
          <p:cNvGraphicFramePr>
            <a:graphicFrameLocks noGrp="1"/>
          </p:cNvGraphicFramePr>
          <p:nvPr>
            <p:ph idx="1"/>
          </p:nvPr>
        </p:nvGraphicFramePr>
        <p:xfrm>
          <a:off x="450167" y="1069145"/>
          <a:ext cx="9045525" cy="5205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EEE6205C-277B-48BF-A657-0195E33C1B93}"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439" y="257908"/>
            <a:ext cx="8596668" cy="670560"/>
          </a:xfrm>
        </p:spPr>
        <p:txBody>
          <a:bodyPr/>
          <a:lstStyle/>
          <a:p>
            <a:r>
              <a:rPr lang="tr-TR" u="sng" dirty="0">
                <a:solidFill>
                  <a:srgbClr val="FF0000"/>
                </a:solidFill>
              </a:rPr>
              <a:t>Sıvı </a:t>
            </a:r>
            <a:r>
              <a:rPr lang="tr-TR" u="sng" dirty="0" err="1">
                <a:solidFill>
                  <a:srgbClr val="FF0000"/>
                </a:solidFill>
              </a:rPr>
              <a:t>Besiyerine</a:t>
            </a:r>
            <a:r>
              <a:rPr lang="tr-TR" u="sng" dirty="0">
                <a:solidFill>
                  <a:srgbClr val="FF0000"/>
                </a:solidFill>
              </a:rPr>
              <a:t> Ekim</a:t>
            </a:r>
          </a:p>
        </p:txBody>
      </p:sp>
      <p:graphicFrame>
        <p:nvGraphicFramePr>
          <p:cNvPr id="4" name="3 İçerik Yer Tutucusu"/>
          <p:cNvGraphicFramePr>
            <a:graphicFrameLocks noGrp="1"/>
          </p:cNvGraphicFramePr>
          <p:nvPr>
            <p:ph idx="1"/>
          </p:nvPr>
        </p:nvGraphicFramePr>
        <p:xfrm>
          <a:off x="337625" y="1012874"/>
          <a:ext cx="8992648" cy="5281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EEE6205C-277B-48BF-A657-0195E33C1B93}" type="slidenum">
              <a:rPr lang="tr-TR" smtClean="0"/>
              <a:pPr/>
              <a:t>12</a:t>
            </a:fld>
            <a:endParaRPr lang="tr-TR"/>
          </a:p>
        </p:txBody>
      </p:sp>
      <p:pic>
        <p:nvPicPr>
          <p:cNvPr id="6" name="Picture 2" descr="LABORATUVAR KATI BESĠYERĠNE EKĠM"/>
          <p:cNvPicPr>
            <a:picLocks noChangeAspect="1" noChangeArrowheads="1"/>
          </p:cNvPicPr>
          <p:nvPr/>
        </p:nvPicPr>
        <p:blipFill>
          <a:blip r:embed="rId7" cstate="print"/>
          <a:srcRect/>
          <a:stretch>
            <a:fillRect/>
          </a:stretch>
        </p:blipFill>
        <p:spPr bwMode="auto">
          <a:xfrm>
            <a:off x="9340948" y="1"/>
            <a:ext cx="2851052" cy="34289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solidFill>
                  <a:srgbClr val="FF0000"/>
                </a:solidFill>
              </a:rPr>
              <a:t>Sıvı </a:t>
            </a:r>
            <a:r>
              <a:rPr lang="tr-TR" u="sng" dirty="0" err="1">
                <a:solidFill>
                  <a:srgbClr val="FF0000"/>
                </a:solidFill>
              </a:rPr>
              <a:t>Besiyerine</a:t>
            </a:r>
            <a:r>
              <a:rPr lang="tr-TR" u="sng" dirty="0">
                <a:solidFill>
                  <a:srgbClr val="FF0000"/>
                </a:solidFill>
              </a:rPr>
              <a:t> Ekim</a:t>
            </a:r>
          </a:p>
        </p:txBody>
      </p:sp>
      <p:sp>
        <p:nvSpPr>
          <p:cNvPr id="3" name="2 İçerik Yer Tutucusu"/>
          <p:cNvSpPr>
            <a:spLocks noGrp="1"/>
          </p:cNvSpPr>
          <p:nvPr>
            <p:ph idx="1"/>
          </p:nvPr>
        </p:nvSpPr>
        <p:spPr>
          <a:xfrm>
            <a:off x="677334" y="1828801"/>
            <a:ext cx="8596668" cy="4212562"/>
          </a:xfrm>
        </p:spPr>
        <p:txBody>
          <a:bodyPr>
            <a:normAutofit/>
          </a:bodyPr>
          <a:lstStyle/>
          <a:p>
            <a:r>
              <a:rPr lang="tr-TR" sz="2400" dirty="0">
                <a:latin typeface="Times New Roman" pitchFamily="18" charset="0"/>
                <a:cs typeface="Times New Roman" pitchFamily="18" charset="0"/>
              </a:rPr>
              <a:t>Öze ucu tekrar örneğin yayıldığı bölgeye temas ettirilerek çıkartılır. Böylece incelenecek örneğin </a:t>
            </a:r>
            <a:r>
              <a:rPr lang="tr-TR" sz="2400" dirty="0" err="1">
                <a:latin typeface="Times New Roman" pitchFamily="18" charset="0"/>
                <a:cs typeface="Times New Roman" pitchFamily="18" charset="0"/>
              </a:rPr>
              <a:t>besiyerine</a:t>
            </a:r>
            <a:r>
              <a:rPr lang="tr-TR" sz="2400" dirty="0">
                <a:latin typeface="Times New Roman" pitchFamily="18" charset="0"/>
                <a:cs typeface="Times New Roman" pitchFamily="18" charset="0"/>
              </a:rPr>
              <a:t> aktarılması sağlanır.</a:t>
            </a:r>
          </a:p>
          <a:p>
            <a:pPr>
              <a:buNone/>
            </a:pPr>
            <a:r>
              <a:rPr lang="tr-TR" sz="2400" dirty="0">
                <a:latin typeface="Times New Roman" pitchFamily="18" charset="0"/>
                <a:cs typeface="Times New Roman" pitchFamily="18" charset="0"/>
              </a:rPr>
              <a:t> </a:t>
            </a:r>
          </a:p>
          <a:p>
            <a:r>
              <a:rPr lang="tr-TR" sz="2400" dirty="0" err="1">
                <a:latin typeface="Times New Roman" pitchFamily="18" charset="0"/>
                <a:cs typeface="Times New Roman" pitchFamily="18" charset="0"/>
              </a:rPr>
              <a:t>İnokülasyonu</a:t>
            </a:r>
            <a:r>
              <a:rPr lang="tr-TR" sz="2400" dirty="0">
                <a:latin typeface="Times New Roman" pitchFamily="18" charset="0"/>
                <a:cs typeface="Times New Roman" pitchFamily="18" charset="0"/>
              </a:rPr>
              <a:t> yapılan </a:t>
            </a:r>
            <a:r>
              <a:rPr lang="tr-TR" sz="2400" dirty="0" err="1">
                <a:latin typeface="Times New Roman" pitchFamily="18" charset="0"/>
                <a:cs typeface="Times New Roman" pitchFamily="18" charset="0"/>
              </a:rPr>
              <a:t>besiyerinin</a:t>
            </a:r>
            <a:r>
              <a:rPr lang="tr-TR" sz="2400" dirty="0">
                <a:latin typeface="Times New Roman" pitchFamily="18" charset="0"/>
                <a:cs typeface="Times New Roman" pitchFamily="18" charset="0"/>
              </a:rPr>
              <a:t> ağzı kapatılır. </a:t>
            </a:r>
          </a:p>
          <a:p>
            <a:pPr>
              <a:buNone/>
            </a:pP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Son olarak öze sterilize edilir. </a:t>
            </a:r>
          </a:p>
        </p:txBody>
      </p:sp>
      <p:pic>
        <p:nvPicPr>
          <p:cNvPr id="10242" name="Picture 2" descr="LABORATUVAR HİZMETLERİ MİKROBİYOLOJİK KÜLTÜR"/>
          <p:cNvPicPr>
            <a:picLocks noChangeAspect="1" noChangeArrowheads="1"/>
          </p:cNvPicPr>
          <p:nvPr/>
        </p:nvPicPr>
        <p:blipFill>
          <a:blip r:embed="rId2" cstate="print"/>
          <a:srcRect/>
          <a:stretch>
            <a:fillRect/>
          </a:stretch>
        </p:blipFill>
        <p:spPr bwMode="auto">
          <a:xfrm>
            <a:off x="7202658" y="2715065"/>
            <a:ext cx="4783016" cy="3221501"/>
          </a:xfrm>
          <a:prstGeom prst="rect">
            <a:avLst/>
          </a:prstGeom>
          <a:noFill/>
        </p:spPr>
      </p:pic>
      <p:sp>
        <p:nvSpPr>
          <p:cNvPr id="6" name="5 Dikdörtgen"/>
          <p:cNvSpPr/>
          <p:nvPr/>
        </p:nvSpPr>
        <p:spPr>
          <a:xfrm>
            <a:off x="4797082" y="6211669"/>
            <a:ext cx="7090117" cy="646331"/>
          </a:xfrm>
          <a:prstGeom prst="rect">
            <a:avLst/>
          </a:prstGeom>
        </p:spPr>
        <p:txBody>
          <a:bodyPr wrap="square">
            <a:spAutoFit/>
          </a:bodyPr>
          <a:lstStyle/>
          <a:p>
            <a:r>
              <a:rPr lang="tr-TR" dirty="0"/>
              <a:t>http://megep.meb.gov.tr/mte_program_modul/moduller/Mikrobiyolojik%20K%C3%BClt%C3%BCr.pdf</a:t>
            </a:r>
          </a:p>
        </p:txBody>
      </p:sp>
      <p:sp>
        <p:nvSpPr>
          <p:cNvPr id="7" name="6 Slayt Numarası Yer Tutucusu"/>
          <p:cNvSpPr>
            <a:spLocks noGrp="1"/>
          </p:cNvSpPr>
          <p:nvPr>
            <p:ph type="sldNum" sz="quarter" idx="12"/>
          </p:nvPr>
        </p:nvSpPr>
        <p:spPr/>
        <p:txBody>
          <a:bodyPr/>
          <a:lstStyle/>
          <a:p>
            <a:fld id="{EEE6205C-277B-48BF-A657-0195E33C1B93}"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92928" y="1026941"/>
            <a:ext cx="8596668" cy="5267639"/>
          </a:xfrm>
        </p:spPr>
        <p:txBody>
          <a:bodyPr>
            <a:normAutofit/>
          </a:bodyPr>
          <a:lstStyle/>
          <a:p>
            <a:r>
              <a:rPr lang="tr-TR" sz="2400" dirty="0" err="1"/>
              <a:t>Besiyerinden</a:t>
            </a:r>
            <a:r>
              <a:rPr lang="tr-TR" sz="2400" dirty="0"/>
              <a:t> iğne öze vb. yardımı ile alınan bakteri kültürü ekim yapılacak sıvı </a:t>
            </a:r>
            <a:r>
              <a:rPr lang="tr-TR" sz="2400" dirty="0" err="1"/>
              <a:t>besiyeri</a:t>
            </a:r>
            <a:r>
              <a:rPr lang="tr-TR" sz="2400" dirty="0"/>
              <a:t> hafifçe eğik tutularak ekim yapılır.</a:t>
            </a:r>
          </a:p>
        </p:txBody>
      </p:sp>
      <p:sp>
        <p:nvSpPr>
          <p:cNvPr id="5" name="4 Dikdörtgen"/>
          <p:cNvSpPr/>
          <p:nvPr/>
        </p:nvSpPr>
        <p:spPr>
          <a:xfrm>
            <a:off x="5050302" y="6358597"/>
            <a:ext cx="7141698" cy="369332"/>
          </a:xfrm>
          <a:prstGeom prst="rect">
            <a:avLst/>
          </a:prstGeom>
        </p:spPr>
        <p:txBody>
          <a:bodyPr wrap="square">
            <a:spAutoFit/>
          </a:bodyPr>
          <a:lstStyle/>
          <a:p>
            <a:r>
              <a:rPr lang="tr-TR" sz="1400" dirty="0"/>
              <a:t>https://labakademi.com/mikroorganizmalarin-ekim-yontemleri</a:t>
            </a:r>
            <a:r>
              <a:rPr lang="tr-TR" dirty="0"/>
              <a:t>/</a:t>
            </a:r>
          </a:p>
        </p:txBody>
      </p:sp>
      <p:graphicFrame>
        <p:nvGraphicFramePr>
          <p:cNvPr id="7" name="6 Diyagram"/>
          <p:cNvGraphicFramePr/>
          <p:nvPr/>
        </p:nvGraphicFramePr>
        <p:xfrm>
          <a:off x="1153551" y="168812"/>
          <a:ext cx="6158802"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Slayt Numarası Yer Tutucusu"/>
          <p:cNvSpPr>
            <a:spLocks noGrp="1"/>
          </p:cNvSpPr>
          <p:nvPr>
            <p:ph type="sldNum" sz="quarter" idx="12"/>
          </p:nvPr>
        </p:nvSpPr>
        <p:spPr/>
        <p:txBody>
          <a:bodyPr/>
          <a:lstStyle/>
          <a:p>
            <a:fld id="{EEE6205C-277B-48BF-A657-0195E33C1B93}" type="slidenum">
              <a:rPr lang="tr-TR" smtClean="0"/>
              <a:pPr/>
              <a:t>14</a:t>
            </a:fld>
            <a:endParaRPr lang="tr-TR"/>
          </a:p>
        </p:txBody>
      </p:sp>
      <p:pic>
        <p:nvPicPr>
          <p:cNvPr id="23554" name="Picture 2" descr="LABORATUVAR KATI BESĠYERĠNE EKĠM"/>
          <p:cNvPicPr>
            <a:picLocks noChangeAspect="1" noChangeArrowheads="1"/>
          </p:cNvPicPr>
          <p:nvPr/>
        </p:nvPicPr>
        <p:blipFill>
          <a:blip r:embed="rId7" cstate="print"/>
          <a:srcRect/>
          <a:stretch>
            <a:fillRect/>
          </a:stretch>
        </p:blipFill>
        <p:spPr bwMode="auto">
          <a:xfrm>
            <a:off x="1533379" y="2180493"/>
            <a:ext cx="6893170" cy="39108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6996" y="257908"/>
            <a:ext cx="8596668" cy="783102"/>
          </a:xfrm>
        </p:spPr>
        <p:style>
          <a:lnRef idx="2">
            <a:schemeClr val="accent2"/>
          </a:lnRef>
          <a:fillRef idx="1">
            <a:schemeClr val="lt1"/>
          </a:fillRef>
          <a:effectRef idx="0">
            <a:schemeClr val="accent2"/>
          </a:effectRef>
          <a:fontRef idx="minor">
            <a:schemeClr val="dk1"/>
          </a:fontRef>
        </p:style>
        <p:txBody>
          <a:bodyPr/>
          <a:lstStyle/>
          <a:p>
            <a:pPr algn="ctr"/>
            <a:r>
              <a:rPr lang="tr-TR" dirty="0">
                <a:solidFill>
                  <a:srgbClr val="C00000"/>
                </a:solidFill>
              </a:rPr>
              <a:t>KATI BESİYERİNE EKİM –</a:t>
            </a:r>
            <a:r>
              <a:rPr lang="tr-TR" dirty="0">
                <a:solidFill>
                  <a:schemeClr val="accent1">
                    <a:lumMod val="75000"/>
                  </a:schemeClr>
                </a:solidFill>
              </a:rPr>
              <a:t>Çizme yöntemi</a:t>
            </a:r>
          </a:p>
        </p:txBody>
      </p:sp>
      <p:graphicFrame>
        <p:nvGraphicFramePr>
          <p:cNvPr id="4" name="3 İçerik Yer Tutucusu"/>
          <p:cNvGraphicFramePr>
            <a:graphicFrameLocks noGrp="1"/>
          </p:cNvGraphicFramePr>
          <p:nvPr>
            <p:ph idx="1"/>
          </p:nvPr>
        </p:nvGraphicFramePr>
        <p:xfrm>
          <a:off x="520505" y="1308294"/>
          <a:ext cx="9495692" cy="5261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EEE6205C-277B-48BF-A657-0195E33C1B93}" type="slidenum">
              <a:rPr lang="tr-TR" smtClean="0"/>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9709" y="205179"/>
            <a:ext cx="8596668" cy="3880773"/>
          </a:xfrm>
        </p:spPr>
        <p:txBody>
          <a:bodyPr/>
          <a:lstStyle/>
          <a:p>
            <a:endParaRPr lang="tr-TR" dirty="0"/>
          </a:p>
          <a:p>
            <a:r>
              <a:rPr lang="tr-TR" dirty="0"/>
              <a:t>Mikroorganizma sayılarını sistematik olarak azaltarak tek koloni oluşturmak için çizgi ekim metodu kullanılmaktadır. Bu yöntemdeki </a:t>
            </a:r>
            <a:r>
              <a:rPr lang="tr-TR" b="1" dirty="0">
                <a:solidFill>
                  <a:srgbClr val="FF0000"/>
                </a:solidFill>
              </a:rPr>
              <a:t>AMAÇ, </a:t>
            </a:r>
            <a:r>
              <a:rPr lang="tr-TR" b="1" u="sng" dirty="0"/>
              <a:t>mikroorganizma kolonilerini tek düşürüp izolasyonu sağlamak.</a:t>
            </a:r>
            <a:endParaRPr lang="tr-TR" u="sng" dirty="0"/>
          </a:p>
        </p:txBody>
      </p:sp>
      <p:sp>
        <p:nvSpPr>
          <p:cNvPr id="4" name="3 Slayt Numarası Yer Tutucusu"/>
          <p:cNvSpPr>
            <a:spLocks noGrp="1"/>
          </p:cNvSpPr>
          <p:nvPr>
            <p:ph type="sldNum" sz="quarter" idx="12"/>
          </p:nvPr>
        </p:nvSpPr>
        <p:spPr/>
        <p:txBody>
          <a:bodyPr/>
          <a:lstStyle/>
          <a:p>
            <a:fld id="{EEE6205C-277B-48BF-A657-0195E33C1B93}" type="slidenum">
              <a:rPr lang="tr-TR" smtClean="0"/>
              <a:pPr/>
              <a:t>16</a:t>
            </a:fld>
            <a:endParaRPr lang="tr-TR"/>
          </a:p>
        </p:txBody>
      </p:sp>
      <p:pic>
        <p:nvPicPr>
          <p:cNvPr id="49155" name="Picture 3"/>
          <p:cNvPicPr>
            <a:picLocks noChangeAspect="1" noChangeArrowheads="1"/>
          </p:cNvPicPr>
          <p:nvPr/>
        </p:nvPicPr>
        <p:blipFill>
          <a:blip r:embed="rId2" cstate="print"/>
          <a:srcRect/>
          <a:stretch>
            <a:fillRect/>
          </a:stretch>
        </p:blipFill>
        <p:spPr bwMode="auto">
          <a:xfrm>
            <a:off x="464234" y="1636268"/>
            <a:ext cx="8271803" cy="496147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GIDA MİKROBİYOLOJİSİ LABORATUVAR UYGULAMA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67" name="Picture 3" descr="C:\Users\casper\Desktop\slide_25.jpg"/>
          <p:cNvPicPr>
            <a:picLocks noChangeAspect="1" noChangeArrowheads="1"/>
          </p:cNvPicPr>
          <p:nvPr/>
        </p:nvPicPr>
        <p:blipFill>
          <a:blip r:embed="rId2" cstate="print"/>
          <a:srcRect/>
          <a:stretch>
            <a:fillRect/>
          </a:stretch>
        </p:blipFill>
        <p:spPr bwMode="auto">
          <a:xfrm>
            <a:off x="267286" y="267285"/>
            <a:ext cx="9312812" cy="6288259"/>
          </a:xfrm>
          <a:prstGeom prst="rect">
            <a:avLst/>
          </a:prstGeom>
          <a:noFill/>
        </p:spPr>
      </p:pic>
      <p:sp>
        <p:nvSpPr>
          <p:cNvPr id="12" name="11 Metin kutusu"/>
          <p:cNvSpPr txBox="1"/>
          <p:nvPr/>
        </p:nvSpPr>
        <p:spPr>
          <a:xfrm>
            <a:off x="9716086" y="6288258"/>
            <a:ext cx="2165978" cy="369332"/>
          </a:xfrm>
          <a:prstGeom prst="rect">
            <a:avLst/>
          </a:prstGeom>
          <a:noFill/>
        </p:spPr>
        <p:txBody>
          <a:bodyPr wrap="none" rtlCol="0">
            <a:spAutoFit/>
          </a:bodyPr>
          <a:lstStyle/>
          <a:p>
            <a:r>
              <a:rPr lang="tr-TR" dirty="0" err="1"/>
              <a:t>avesis</a:t>
            </a:r>
            <a:r>
              <a:rPr lang="tr-TR" dirty="0"/>
              <a:t>.</a:t>
            </a:r>
            <a:r>
              <a:rPr lang="tr-TR" dirty="0" err="1"/>
              <a:t>yildiz</a:t>
            </a:r>
            <a:r>
              <a:rPr lang="tr-TR" dirty="0"/>
              <a:t>.edu.tr</a:t>
            </a:r>
          </a:p>
        </p:txBody>
      </p:sp>
      <p:sp>
        <p:nvSpPr>
          <p:cNvPr id="5" name="4 Slayt Numarası Yer Tutucusu"/>
          <p:cNvSpPr>
            <a:spLocks noGrp="1"/>
          </p:cNvSpPr>
          <p:nvPr>
            <p:ph type="sldNum" sz="quarter" idx="12"/>
          </p:nvPr>
        </p:nvSpPr>
        <p:spPr/>
        <p:txBody>
          <a:bodyPr/>
          <a:lstStyle/>
          <a:p>
            <a:fld id="{EEE6205C-277B-48BF-A657-0195E33C1B93}" type="slidenum">
              <a:rPr lang="tr-TR" smtClean="0"/>
              <a:pPr/>
              <a:t>17</a:t>
            </a:fld>
            <a:endParaRPr lang="tr-TR"/>
          </a:p>
        </p:txBody>
      </p:sp>
      <p:sp>
        <p:nvSpPr>
          <p:cNvPr id="6" name="5 Metin kutusu"/>
          <p:cNvSpPr txBox="1"/>
          <p:nvPr/>
        </p:nvSpPr>
        <p:spPr>
          <a:xfrm>
            <a:off x="1139484" y="450166"/>
            <a:ext cx="426720" cy="646331"/>
          </a:xfrm>
          <a:prstGeom prst="rect">
            <a:avLst/>
          </a:prstGeom>
          <a:noFill/>
        </p:spPr>
        <p:txBody>
          <a:bodyPr wrap="none" rtlCol="0">
            <a:spAutoFit/>
          </a:bodyPr>
          <a:lstStyle/>
          <a:p>
            <a:r>
              <a:rPr lang="tr-TR" sz="3600" dirty="0">
                <a:solidFill>
                  <a:srgbClr val="FF0000"/>
                </a:solidFill>
              </a:rPr>
              <a:t>1</a:t>
            </a:r>
          </a:p>
        </p:txBody>
      </p:sp>
      <p:sp>
        <p:nvSpPr>
          <p:cNvPr id="7" name="6 Metin kutusu"/>
          <p:cNvSpPr txBox="1"/>
          <p:nvPr/>
        </p:nvSpPr>
        <p:spPr>
          <a:xfrm>
            <a:off x="3598985" y="546295"/>
            <a:ext cx="426720" cy="646331"/>
          </a:xfrm>
          <a:prstGeom prst="rect">
            <a:avLst/>
          </a:prstGeom>
          <a:noFill/>
        </p:spPr>
        <p:txBody>
          <a:bodyPr wrap="none" rtlCol="0">
            <a:spAutoFit/>
          </a:bodyPr>
          <a:lstStyle/>
          <a:p>
            <a:r>
              <a:rPr lang="tr-TR" sz="3600" dirty="0">
                <a:solidFill>
                  <a:srgbClr val="FF0000"/>
                </a:solidFill>
              </a:rPr>
              <a:t>2</a:t>
            </a:r>
          </a:p>
        </p:txBody>
      </p:sp>
      <p:sp>
        <p:nvSpPr>
          <p:cNvPr id="8" name="7 Metin kutusu"/>
          <p:cNvSpPr txBox="1"/>
          <p:nvPr/>
        </p:nvSpPr>
        <p:spPr>
          <a:xfrm>
            <a:off x="6096000" y="602566"/>
            <a:ext cx="426720" cy="646331"/>
          </a:xfrm>
          <a:prstGeom prst="rect">
            <a:avLst/>
          </a:prstGeom>
          <a:noFill/>
        </p:spPr>
        <p:txBody>
          <a:bodyPr wrap="none" rtlCol="0">
            <a:spAutoFit/>
          </a:bodyPr>
          <a:lstStyle/>
          <a:p>
            <a:r>
              <a:rPr lang="tr-TR" sz="3600" dirty="0">
                <a:solidFill>
                  <a:srgbClr val="FF0000"/>
                </a:solidFill>
              </a:rPr>
              <a:t>3</a:t>
            </a:r>
          </a:p>
        </p:txBody>
      </p:sp>
      <p:sp>
        <p:nvSpPr>
          <p:cNvPr id="9" name="8 Metin kutusu"/>
          <p:cNvSpPr txBox="1"/>
          <p:nvPr/>
        </p:nvSpPr>
        <p:spPr>
          <a:xfrm>
            <a:off x="1151207" y="2318825"/>
            <a:ext cx="426720" cy="646331"/>
          </a:xfrm>
          <a:prstGeom prst="rect">
            <a:avLst/>
          </a:prstGeom>
          <a:noFill/>
        </p:spPr>
        <p:txBody>
          <a:bodyPr wrap="none" rtlCol="0">
            <a:spAutoFit/>
          </a:bodyPr>
          <a:lstStyle/>
          <a:p>
            <a:r>
              <a:rPr lang="tr-TR" sz="3600" dirty="0">
                <a:solidFill>
                  <a:srgbClr val="FF0000"/>
                </a:solidFill>
              </a:rPr>
              <a:t>4</a:t>
            </a:r>
          </a:p>
        </p:txBody>
      </p:sp>
      <p:sp>
        <p:nvSpPr>
          <p:cNvPr id="10" name="9 Metin kutusu"/>
          <p:cNvSpPr txBox="1"/>
          <p:nvPr/>
        </p:nvSpPr>
        <p:spPr>
          <a:xfrm>
            <a:off x="3655256" y="2375095"/>
            <a:ext cx="426720" cy="646331"/>
          </a:xfrm>
          <a:prstGeom prst="rect">
            <a:avLst/>
          </a:prstGeom>
          <a:noFill/>
        </p:spPr>
        <p:txBody>
          <a:bodyPr wrap="none" rtlCol="0">
            <a:spAutoFit/>
          </a:bodyPr>
          <a:lstStyle/>
          <a:p>
            <a:r>
              <a:rPr lang="tr-TR" sz="3600" dirty="0">
                <a:solidFill>
                  <a:srgbClr val="FF0000"/>
                </a:solidFill>
              </a:rPr>
              <a:t>5</a:t>
            </a:r>
          </a:p>
        </p:txBody>
      </p:sp>
      <p:sp>
        <p:nvSpPr>
          <p:cNvPr id="11" name="10 Metin kutusu"/>
          <p:cNvSpPr txBox="1"/>
          <p:nvPr/>
        </p:nvSpPr>
        <p:spPr>
          <a:xfrm>
            <a:off x="6096000" y="2276621"/>
            <a:ext cx="426720" cy="646331"/>
          </a:xfrm>
          <a:prstGeom prst="rect">
            <a:avLst/>
          </a:prstGeom>
          <a:noFill/>
        </p:spPr>
        <p:txBody>
          <a:bodyPr wrap="none" rtlCol="0">
            <a:spAutoFit/>
          </a:bodyPr>
          <a:lstStyle/>
          <a:p>
            <a:r>
              <a:rPr lang="tr-TR" sz="3600" dirty="0">
                <a:solidFill>
                  <a:srgbClr val="FF0000"/>
                </a:solidFill>
              </a:rPr>
              <a:t>6</a:t>
            </a:r>
          </a:p>
        </p:txBody>
      </p:sp>
      <p:sp>
        <p:nvSpPr>
          <p:cNvPr id="13" name="12 Metin kutusu"/>
          <p:cNvSpPr txBox="1"/>
          <p:nvPr/>
        </p:nvSpPr>
        <p:spPr>
          <a:xfrm>
            <a:off x="1151207" y="4105421"/>
            <a:ext cx="426720" cy="646331"/>
          </a:xfrm>
          <a:prstGeom prst="rect">
            <a:avLst/>
          </a:prstGeom>
          <a:noFill/>
        </p:spPr>
        <p:txBody>
          <a:bodyPr wrap="none" rtlCol="0">
            <a:spAutoFit/>
          </a:bodyPr>
          <a:lstStyle/>
          <a:p>
            <a:r>
              <a:rPr lang="tr-TR" sz="3600" dirty="0">
                <a:solidFill>
                  <a:srgbClr val="FF0000"/>
                </a:solidFill>
              </a:rPr>
              <a:t>7</a:t>
            </a:r>
          </a:p>
        </p:txBody>
      </p:sp>
      <p:sp>
        <p:nvSpPr>
          <p:cNvPr id="14" name="13 Metin kutusu"/>
          <p:cNvSpPr txBox="1"/>
          <p:nvPr/>
        </p:nvSpPr>
        <p:spPr>
          <a:xfrm>
            <a:off x="3641189" y="3978812"/>
            <a:ext cx="426720" cy="646331"/>
          </a:xfrm>
          <a:prstGeom prst="rect">
            <a:avLst/>
          </a:prstGeom>
          <a:noFill/>
        </p:spPr>
        <p:txBody>
          <a:bodyPr wrap="none" rtlCol="0">
            <a:spAutoFit/>
          </a:bodyPr>
          <a:lstStyle/>
          <a:p>
            <a:r>
              <a:rPr lang="tr-TR" sz="3600" dirty="0">
                <a:solidFill>
                  <a:srgbClr val="FF0000"/>
                </a:solidFill>
              </a:rPr>
              <a:t>8</a:t>
            </a:r>
          </a:p>
        </p:txBody>
      </p:sp>
      <p:sp>
        <p:nvSpPr>
          <p:cNvPr id="15" name="14 Metin kutusu"/>
          <p:cNvSpPr txBox="1"/>
          <p:nvPr/>
        </p:nvSpPr>
        <p:spPr>
          <a:xfrm>
            <a:off x="5882640" y="3964744"/>
            <a:ext cx="426720" cy="646331"/>
          </a:xfrm>
          <a:prstGeom prst="rect">
            <a:avLst/>
          </a:prstGeom>
          <a:noFill/>
        </p:spPr>
        <p:txBody>
          <a:bodyPr wrap="none" rtlCol="0">
            <a:spAutoFit/>
          </a:bodyPr>
          <a:lstStyle/>
          <a:p>
            <a:r>
              <a:rPr lang="tr-TR" sz="3600" dirty="0">
                <a:solidFill>
                  <a:srgbClr val="FF0000"/>
                </a:solidFill>
              </a:rPr>
              <a:t>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9495693" y="6316394"/>
            <a:ext cx="2162772" cy="369332"/>
          </a:xfrm>
          <a:prstGeom prst="rect">
            <a:avLst/>
          </a:prstGeom>
          <a:noFill/>
        </p:spPr>
        <p:txBody>
          <a:bodyPr wrap="none" rtlCol="0">
            <a:spAutoFit/>
          </a:bodyPr>
          <a:lstStyle/>
          <a:p>
            <a:r>
              <a:rPr lang="tr-TR" dirty="0" err="1"/>
              <a:t>gida</a:t>
            </a:r>
            <a:r>
              <a:rPr lang="tr-TR" dirty="0"/>
              <a:t>.</a:t>
            </a:r>
            <a:r>
              <a:rPr lang="tr-TR" dirty="0" err="1"/>
              <a:t>erciyes</a:t>
            </a:r>
            <a:r>
              <a:rPr lang="tr-TR" dirty="0"/>
              <a:t>.edu.tr</a:t>
            </a:r>
          </a:p>
        </p:txBody>
      </p:sp>
      <p:sp>
        <p:nvSpPr>
          <p:cNvPr id="4" name="3 Slayt Numarası Yer Tutucusu"/>
          <p:cNvSpPr>
            <a:spLocks noGrp="1"/>
          </p:cNvSpPr>
          <p:nvPr>
            <p:ph type="sldNum" sz="quarter" idx="12"/>
          </p:nvPr>
        </p:nvSpPr>
        <p:spPr/>
        <p:txBody>
          <a:bodyPr/>
          <a:lstStyle/>
          <a:p>
            <a:fld id="{EEE6205C-277B-48BF-A657-0195E33C1B93}" type="slidenum">
              <a:rPr lang="tr-TR" smtClean="0"/>
              <a:pPr/>
              <a:t>18</a:t>
            </a:fld>
            <a:endParaRPr lang="tr-TR"/>
          </a:p>
        </p:txBody>
      </p:sp>
      <p:pic>
        <p:nvPicPr>
          <p:cNvPr id="13314" name="Picture 2" descr="BAKTERİLERİN. METABOLİZMASI. İZOLASYON (Üretme) VE - ppt indir"/>
          <p:cNvPicPr>
            <a:picLocks noChangeAspect="1" noChangeArrowheads="1"/>
          </p:cNvPicPr>
          <p:nvPr/>
        </p:nvPicPr>
        <p:blipFill>
          <a:blip r:embed="rId2" cstate="print"/>
          <a:srcRect/>
          <a:stretch>
            <a:fillRect/>
          </a:stretch>
        </p:blipFill>
        <p:spPr bwMode="auto">
          <a:xfrm>
            <a:off x="196948" y="0"/>
            <a:ext cx="9298743" cy="654851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Oval"/>
          <p:cNvSpPr/>
          <p:nvPr/>
        </p:nvSpPr>
        <p:spPr>
          <a:xfrm>
            <a:off x="5430129" y="4290647"/>
            <a:ext cx="665871" cy="647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Slayt Numarası Yer Tutucusu"/>
          <p:cNvSpPr>
            <a:spLocks noGrp="1"/>
          </p:cNvSpPr>
          <p:nvPr>
            <p:ph type="sldNum" sz="quarter" idx="12"/>
          </p:nvPr>
        </p:nvSpPr>
        <p:spPr/>
        <p:txBody>
          <a:bodyPr/>
          <a:lstStyle/>
          <a:p>
            <a:fld id="{EEE6205C-277B-48BF-A657-0195E33C1B93}" type="slidenum">
              <a:rPr lang="tr-TR" smtClean="0"/>
              <a:pPr/>
              <a:t>19</a:t>
            </a:fld>
            <a:endParaRPr lang="tr-TR"/>
          </a:p>
        </p:txBody>
      </p:sp>
      <p:pic>
        <p:nvPicPr>
          <p:cNvPr id="48130" name="Picture 2" descr="C:\Users\casper\Desktop\foodelphi.com-besiyeri-plate-agar.jpg"/>
          <p:cNvPicPr>
            <a:picLocks noGrp="1" noChangeAspect="1" noChangeArrowheads="1"/>
          </p:cNvPicPr>
          <p:nvPr>
            <p:ph idx="1"/>
          </p:nvPr>
        </p:nvPicPr>
        <p:blipFill>
          <a:blip r:embed="rId2" cstate="print"/>
          <a:srcRect/>
          <a:stretch>
            <a:fillRect/>
          </a:stretch>
        </p:blipFill>
        <p:spPr bwMode="auto">
          <a:xfrm>
            <a:off x="379827" y="516987"/>
            <a:ext cx="8482819" cy="5824025"/>
          </a:xfrm>
          <a:prstGeom prst="rect">
            <a:avLst/>
          </a:prstGeom>
          <a:noFill/>
        </p:spPr>
      </p:pic>
      <p:sp>
        <p:nvSpPr>
          <p:cNvPr id="7" name="6 Metin kutusu"/>
          <p:cNvSpPr txBox="1"/>
          <p:nvPr/>
        </p:nvSpPr>
        <p:spPr>
          <a:xfrm>
            <a:off x="4881489" y="4375052"/>
            <a:ext cx="886264" cy="369332"/>
          </a:xfrm>
          <a:prstGeom prst="rect">
            <a:avLst/>
          </a:prstGeom>
          <a:noFill/>
          <a:ln>
            <a:solidFill>
              <a:schemeClr val="accent1"/>
            </a:solidFill>
          </a:ln>
        </p:spPr>
        <p:txBody>
          <a:bodyPr wrap="square" rtlCol="0">
            <a:spAutoFit/>
          </a:bodyPr>
          <a:lstStyle/>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EKİM(İNOKÜLASYON) NEDİR?</a:t>
            </a:r>
          </a:p>
        </p:txBody>
      </p:sp>
      <p:sp>
        <p:nvSpPr>
          <p:cNvPr id="3" name="2 İçerik Yer Tutucusu"/>
          <p:cNvSpPr>
            <a:spLocks noGrp="1"/>
          </p:cNvSpPr>
          <p:nvPr>
            <p:ph idx="1"/>
          </p:nvPr>
        </p:nvSpPr>
        <p:spPr>
          <a:xfrm>
            <a:off x="520505" y="1772529"/>
            <a:ext cx="8876713" cy="4268833"/>
          </a:xfrm>
        </p:spPr>
        <p:txBody>
          <a:bodyPr>
            <a:normAutofit/>
          </a:bodyPr>
          <a:lstStyle/>
          <a:p>
            <a:r>
              <a:rPr lang="tr-TR" sz="2800" dirty="0">
                <a:latin typeface="Times New Roman" pitchFamily="18" charset="0"/>
                <a:cs typeface="Times New Roman" pitchFamily="18" charset="0"/>
              </a:rPr>
              <a:t>İçerisinde mikroorganizmaların bulunduğu bilinen ya da bulunup bulunmadığı kontrol edilecek olan bir ortamdan ekim aletleri yardımı ile alınan örneklerin belirli kurallar altında </a:t>
            </a:r>
            <a:r>
              <a:rPr lang="tr-TR" sz="2800" dirty="0" err="1">
                <a:latin typeface="Times New Roman" pitchFamily="18" charset="0"/>
                <a:cs typeface="Times New Roman" pitchFamily="18" charset="0"/>
              </a:rPr>
              <a:t>besiyerlerine</a:t>
            </a:r>
            <a:r>
              <a:rPr lang="tr-TR" sz="2800" dirty="0">
                <a:latin typeface="Times New Roman" pitchFamily="18" charset="0"/>
                <a:cs typeface="Times New Roman" pitchFamily="18" charset="0"/>
              </a:rPr>
              <a:t> aktarılması işlemine </a:t>
            </a:r>
            <a:r>
              <a:rPr lang="tr-TR" sz="2800" dirty="0">
                <a:solidFill>
                  <a:srgbClr val="FF0000"/>
                </a:solidFill>
                <a:latin typeface="Times New Roman" pitchFamily="18" charset="0"/>
                <a:cs typeface="Times New Roman" pitchFamily="18" charset="0"/>
              </a:rPr>
              <a:t>“</a:t>
            </a:r>
            <a:r>
              <a:rPr lang="tr-TR" sz="2800" b="1" i="1" dirty="0">
                <a:solidFill>
                  <a:srgbClr val="FF0000"/>
                </a:solidFill>
                <a:latin typeface="Times New Roman" pitchFamily="18" charset="0"/>
                <a:cs typeface="Times New Roman" pitchFamily="18" charset="0"/>
              </a:rPr>
              <a:t>ekim</a:t>
            </a:r>
            <a:r>
              <a:rPr lang="tr-TR" sz="2800" dirty="0">
                <a:solidFill>
                  <a:srgbClr val="FF0000"/>
                </a:solidFill>
                <a:latin typeface="Times New Roman" pitchFamily="18" charset="0"/>
                <a:cs typeface="Times New Roman" pitchFamily="18" charset="0"/>
              </a:rPr>
              <a:t>’’</a:t>
            </a:r>
            <a:r>
              <a:rPr lang="tr-TR" sz="2800" dirty="0">
                <a:latin typeface="Times New Roman" pitchFamily="18" charset="0"/>
                <a:cs typeface="Times New Roman" pitchFamily="18" charset="0"/>
              </a:rPr>
              <a:t> denir.</a:t>
            </a:r>
          </a:p>
          <a:p>
            <a:endParaRPr lang="tr-TR" sz="2800" dirty="0">
              <a:latin typeface="Times New Roman" pitchFamily="18" charset="0"/>
              <a:cs typeface="Times New Roman" pitchFamily="18" charset="0"/>
            </a:endParaRPr>
          </a:p>
          <a:p>
            <a:r>
              <a:rPr lang="tr-TR" sz="2800" b="1" dirty="0">
                <a:solidFill>
                  <a:srgbClr val="FF0000"/>
                </a:solidFill>
                <a:latin typeface="Times New Roman" pitchFamily="18" charset="0"/>
                <a:cs typeface="Times New Roman" pitchFamily="18" charset="0"/>
              </a:rPr>
              <a:t>Ekim (</a:t>
            </a:r>
            <a:r>
              <a:rPr lang="tr-TR" sz="2800" b="1" dirty="0" err="1">
                <a:solidFill>
                  <a:srgbClr val="FF0000"/>
                </a:solidFill>
                <a:latin typeface="Times New Roman" pitchFamily="18" charset="0"/>
                <a:cs typeface="Times New Roman" pitchFamily="18" charset="0"/>
              </a:rPr>
              <a:t>inokülasyon</a:t>
            </a:r>
            <a:r>
              <a:rPr lang="tr-TR" sz="2800" b="1" dirty="0">
                <a:solidFill>
                  <a:srgbClr val="FF0000"/>
                </a:solidFill>
                <a:latin typeface="Times New Roman" pitchFamily="18" charset="0"/>
                <a:cs typeface="Times New Roman" pitchFamily="18" charset="0"/>
              </a:rPr>
              <a:t>)</a:t>
            </a:r>
            <a:r>
              <a:rPr lang="tr-TR" sz="2800" dirty="0">
                <a:solidFill>
                  <a:srgbClr val="FF0000"/>
                </a:solidFill>
                <a:latin typeface="Times New Roman" pitchFamily="18" charset="0"/>
                <a:cs typeface="Times New Roman" pitchFamily="18" charset="0"/>
              </a:rPr>
              <a:t>,</a:t>
            </a:r>
            <a:r>
              <a:rPr lang="tr-TR" sz="2800" b="1" dirty="0">
                <a:latin typeface="Times New Roman" pitchFamily="18" charset="0"/>
                <a:cs typeface="Times New Roman" pitchFamily="18" charset="0"/>
              </a:rPr>
              <a:t> </a:t>
            </a:r>
            <a:r>
              <a:rPr lang="tr-TR" sz="2800" dirty="0">
                <a:latin typeface="Times New Roman" pitchFamily="18" charset="0"/>
                <a:cs typeface="Times New Roman" pitchFamily="18" charset="0"/>
              </a:rPr>
              <a:t>numunenin steril </a:t>
            </a:r>
            <a:r>
              <a:rPr lang="tr-TR" sz="2800" dirty="0" err="1">
                <a:latin typeface="Times New Roman" pitchFamily="18" charset="0"/>
                <a:cs typeface="Times New Roman" pitchFamily="18" charset="0"/>
              </a:rPr>
              <a:t>besiyerine</a:t>
            </a:r>
            <a:r>
              <a:rPr lang="tr-TR" sz="2800" dirty="0">
                <a:latin typeface="Times New Roman" pitchFamily="18" charset="0"/>
                <a:cs typeface="Times New Roman" pitchFamily="18" charset="0"/>
              </a:rPr>
              <a:t> aseptik tekniğe uygun olarak aktarılması olayıdır. </a:t>
            </a:r>
          </a:p>
        </p:txBody>
      </p:sp>
      <p:sp>
        <p:nvSpPr>
          <p:cNvPr id="4" name="3 Slayt Numarası Yer Tutucusu"/>
          <p:cNvSpPr>
            <a:spLocks noGrp="1"/>
          </p:cNvSpPr>
          <p:nvPr>
            <p:ph type="sldNum" sz="quarter" idx="12"/>
          </p:nvPr>
        </p:nvSpPr>
        <p:spPr/>
        <p:txBody>
          <a:bodyPr/>
          <a:lstStyle/>
          <a:p>
            <a:fld id="{EEE6205C-277B-48BF-A657-0195E33C1B93}"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8302" y="1758463"/>
            <a:ext cx="8932984" cy="4282900"/>
          </a:xfrm>
        </p:spPr>
        <p:txBody>
          <a:bodyPr>
            <a:normAutofit/>
          </a:bodyPr>
          <a:lstStyle/>
          <a:p>
            <a:pPr fontAlgn="base"/>
            <a:r>
              <a:rPr lang="tr-TR" sz="2400" b="1" dirty="0"/>
              <a:t>a. Her çizişte çaprazlayarak ekim</a:t>
            </a:r>
            <a:r>
              <a:rPr lang="tr-TR" sz="2400" dirty="0"/>
              <a:t>; Örnekte orta derece çoklukta bakteri bulunması halinde kullanılan yöntemdir.</a:t>
            </a:r>
          </a:p>
          <a:p>
            <a:pPr fontAlgn="base">
              <a:buNone/>
            </a:pPr>
            <a:endParaRPr lang="tr-TR" sz="2400" dirty="0"/>
          </a:p>
          <a:p>
            <a:pPr fontAlgn="base"/>
            <a:r>
              <a:rPr lang="tr-TR" sz="2400" b="1" dirty="0"/>
              <a:t>b. İlk çizikte çaprazlayarak yapılan ekim;</a:t>
            </a:r>
            <a:r>
              <a:rPr lang="tr-TR" sz="2400" dirty="0"/>
              <a:t> Ekim örneğinde çok sayıda bakteri varsa bu yöntem kullanılır.</a:t>
            </a:r>
          </a:p>
          <a:p>
            <a:pPr fontAlgn="base">
              <a:buNone/>
            </a:pPr>
            <a:endParaRPr lang="tr-TR" sz="2400" dirty="0"/>
          </a:p>
          <a:p>
            <a:pPr fontAlgn="base"/>
            <a:r>
              <a:rPr lang="tr-TR" sz="2400" b="1" dirty="0"/>
              <a:t>c. Zikzak ekim;</a:t>
            </a:r>
            <a:r>
              <a:rPr lang="tr-TR" sz="2400" dirty="0"/>
              <a:t> Ekim örneğinde az sayıda bakteri bulunması halinde bu yöntem kullanılır.</a:t>
            </a:r>
          </a:p>
          <a:p>
            <a:endParaRPr lang="tr-TR" sz="2400" dirty="0"/>
          </a:p>
        </p:txBody>
      </p:sp>
      <p:sp>
        <p:nvSpPr>
          <p:cNvPr id="4" name="1 Başlık"/>
          <p:cNvSpPr>
            <a:spLocks noGrp="1"/>
          </p:cNvSpPr>
          <p:nvPr>
            <p:ph type="title"/>
          </p:nvPr>
        </p:nvSpPr>
        <p:spPr>
          <a:xfrm>
            <a:off x="367845" y="525194"/>
            <a:ext cx="8596668" cy="853440"/>
          </a:xfrm>
        </p:spPr>
        <p:style>
          <a:lnRef idx="2">
            <a:schemeClr val="accent2"/>
          </a:lnRef>
          <a:fillRef idx="1">
            <a:schemeClr val="lt1"/>
          </a:fillRef>
          <a:effectRef idx="0">
            <a:schemeClr val="accent2"/>
          </a:effectRef>
          <a:fontRef idx="minor">
            <a:schemeClr val="dk1"/>
          </a:fontRef>
        </p:style>
        <p:txBody>
          <a:bodyPr/>
          <a:lstStyle/>
          <a:p>
            <a:r>
              <a:rPr lang="tr-TR" dirty="0"/>
              <a:t>Çizme(sürme) yöntemiyle ekim</a:t>
            </a:r>
          </a:p>
        </p:txBody>
      </p:sp>
      <p:sp>
        <p:nvSpPr>
          <p:cNvPr id="5" name="4 Slayt Numarası Yer Tutucusu"/>
          <p:cNvSpPr>
            <a:spLocks noGrp="1"/>
          </p:cNvSpPr>
          <p:nvPr>
            <p:ph type="sldNum" sz="quarter" idx="12"/>
          </p:nvPr>
        </p:nvSpPr>
        <p:spPr/>
        <p:txBody>
          <a:bodyPr/>
          <a:lstStyle/>
          <a:p>
            <a:fld id="{EEE6205C-277B-48BF-A657-0195E33C1B93}"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Mikroorganizmaların Ekim Yöntemleri - Lab Akade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196" name="Picture 4" descr="Mikroorganizmaların Ekim Yöntemleri - Lab Akademi"/>
          <p:cNvPicPr>
            <a:picLocks noChangeAspect="1" noChangeArrowheads="1"/>
          </p:cNvPicPr>
          <p:nvPr/>
        </p:nvPicPr>
        <p:blipFill>
          <a:blip r:embed="rId3" cstate="print"/>
          <a:srcRect/>
          <a:stretch>
            <a:fillRect/>
          </a:stretch>
        </p:blipFill>
        <p:spPr bwMode="auto">
          <a:xfrm>
            <a:off x="182880" y="1519310"/>
            <a:ext cx="9608234" cy="3953022"/>
          </a:xfrm>
          <a:prstGeom prst="rect">
            <a:avLst/>
          </a:prstGeom>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pic>
      <p:sp>
        <p:nvSpPr>
          <p:cNvPr id="6" name="5 Metin kutusu"/>
          <p:cNvSpPr txBox="1"/>
          <p:nvPr/>
        </p:nvSpPr>
        <p:spPr>
          <a:xfrm>
            <a:off x="9481625" y="6288258"/>
            <a:ext cx="1890261" cy="369332"/>
          </a:xfrm>
          <a:prstGeom prst="rect">
            <a:avLst/>
          </a:prstGeom>
          <a:noFill/>
        </p:spPr>
        <p:txBody>
          <a:bodyPr wrap="none" rtlCol="0">
            <a:spAutoFit/>
          </a:bodyPr>
          <a:lstStyle/>
          <a:p>
            <a:r>
              <a:rPr lang="tr-TR" dirty="0" err="1"/>
              <a:t>labakademi</a:t>
            </a:r>
            <a:r>
              <a:rPr lang="tr-TR" dirty="0"/>
              <a:t>.com</a:t>
            </a:r>
          </a:p>
        </p:txBody>
      </p:sp>
      <p:sp>
        <p:nvSpPr>
          <p:cNvPr id="5" name="4 Slayt Numarası Yer Tutucusu"/>
          <p:cNvSpPr>
            <a:spLocks noGrp="1"/>
          </p:cNvSpPr>
          <p:nvPr>
            <p:ph type="sldNum" sz="quarter" idx="12"/>
          </p:nvPr>
        </p:nvSpPr>
        <p:spPr/>
        <p:txBody>
          <a:bodyPr/>
          <a:lstStyle/>
          <a:p>
            <a:fld id="{EEE6205C-277B-48BF-A657-0195E33C1B93}"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sper\Desktop\bagirsagimizda-iki-kilo-bakteri-tasiyoruz.jpg"/>
          <p:cNvPicPr>
            <a:picLocks noChangeAspect="1" noChangeArrowheads="1"/>
          </p:cNvPicPr>
          <p:nvPr/>
        </p:nvPicPr>
        <p:blipFill>
          <a:blip r:embed="rId2" cstate="print"/>
          <a:srcRect/>
          <a:stretch>
            <a:fillRect/>
          </a:stretch>
        </p:blipFill>
        <p:spPr bwMode="auto">
          <a:xfrm>
            <a:off x="196949" y="534571"/>
            <a:ext cx="9298744" cy="5627077"/>
          </a:xfrm>
          <a:prstGeom prst="rect">
            <a:avLst/>
          </a:prstGeom>
          <a:noFill/>
        </p:spPr>
      </p:pic>
      <p:sp>
        <p:nvSpPr>
          <p:cNvPr id="2" name="1 Başlık"/>
          <p:cNvSpPr>
            <a:spLocks noGrp="1"/>
          </p:cNvSpPr>
          <p:nvPr>
            <p:ph type="title"/>
          </p:nvPr>
        </p:nvSpPr>
        <p:spPr>
          <a:xfrm>
            <a:off x="452251" y="0"/>
            <a:ext cx="8596668" cy="740898"/>
          </a:xfrm>
        </p:spPr>
        <p:txBody>
          <a:bodyPr/>
          <a:lstStyle/>
          <a:p>
            <a:r>
              <a:rPr lang="tr-TR" dirty="0">
                <a:solidFill>
                  <a:srgbClr val="C00000"/>
                </a:solidFill>
              </a:rPr>
              <a:t>Patojen mikroorganizmalar</a:t>
            </a:r>
          </a:p>
        </p:txBody>
      </p:sp>
      <p:sp>
        <p:nvSpPr>
          <p:cNvPr id="3" name="2 İçerik Yer Tutucusu"/>
          <p:cNvSpPr>
            <a:spLocks noGrp="1"/>
          </p:cNvSpPr>
          <p:nvPr>
            <p:ph idx="1"/>
          </p:nvPr>
        </p:nvSpPr>
        <p:spPr>
          <a:xfrm>
            <a:off x="677334" y="1505243"/>
            <a:ext cx="8596668" cy="4536119"/>
          </a:xfrm>
        </p:spPr>
        <p:txBody>
          <a:bodyPr/>
          <a:lstStyle/>
          <a:p>
            <a:r>
              <a:rPr lang="tr-TR" sz="2800" b="1" dirty="0">
                <a:solidFill>
                  <a:srgbClr val="FFFF00"/>
                </a:solidFill>
              </a:rPr>
              <a:t>S.</a:t>
            </a:r>
            <a:r>
              <a:rPr lang="tr-TR" sz="2800" b="1" dirty="0" err="1">
                <a:solidFill>
                  <a:srgbClr val="FFFF00"/>
                </a:solidFill>
              </a:rPr>
              <a:t>aureus</a:t>
            </a:r>
            <a:endParaRPr lang="tr-TR" sz="2800" b="1" dirty="0">
              <a:solidFill>
                <a:srgbClr val="FFFF00"/>
              </a:solidFill>
            </a:endParaRPr>
          </a:p>
          <a:p>
            <a:endParaRPr lang="tr-TR" sz="2800" b="1" dirty="0">
              <a:solidFill>
                <a:srgbClr val="FFFF00"/>
              </a:solidFill>
            </a:endParaRPr>
          </a:p>
          <a:p>
            <a:r>
              <a:rPr lang="tr-TR" sz="2800" b="1" dirty="0" err="1">
                <a:solidFill>
                  <a:srgbClr val="FFFF00"/>
                </a:solidFill>
              </a:rPr>
              <a:t>Klebsiella</a:t>
            </a:r>
            <a:endParaRPr lang="tr-TR" sz="2800" b="1" dirty="0">
              <a:solidFill>
                <a:srgbClr val="FFFF00"/>
              </a:solidFill>
            </a:endParaRPr>
          </a:p>
          <a:p>
            <a:endParaRPr lang="tr-TR" sz="2800" b="1" dirty="0">
              <a:solidFill>
                <a:srgbClr val="FFFF00"/>
              </a:solidFill>
            </a:endParaRPr>
          </a:p>
          <a:p>
            <a:r>
              <a:rPr lang="tr-TR" sz="2800" b="1" dirty="0" err="1">
                <a:solidFill>
                  <a:srgbClr val="FFFF00"/>
                </a:solidFill>
              </a:rPr>
              <a:t>Bacillus</a:t>
            </a:r>
            <a:r>
              <a:rPr lang="tr-TR" sz="2800" b="1" dirty="0">
                <a:solidFill>
                  <a:srgbClr val="FFFF00"/>
                </a:solidFill>
              </a:rPr>
              <a:t> </a:t>
            </a:r>
            <a:r>
              <a:rPr lang="tr-TR" sz="2800" b="1" dirty="0" err="1">
                <a:solidFill>
                  <a:srgbClr val="FFFF00"/>
                </a:solidFill>
              </a:rPr>
              <a:t>cereus</a:t>
            </a:r>
            <a:endParaRPr lang="tr-TR" sz="2800" b="1" dirty="0">
              <a:solidFill>
                <a:srgbClr val="FFFF00"/>
              </a:solidFill>
            </a:endParaRPr>
          </a:p>
          <a:p>
            <a:endParaRPr lang="tr-TR" sz="2800" b="1" dirty="0">
              <a:solidFill>
                <a:srgbClr val="FFFF00"/>
              </a:solidFill>
            </a:endParaRPr>
          </a:p>
          <a:p>
            <a:r>
              <a:rPr lang="tr-TR" sz="2800" b="1" dirty="0">
                <a:solidFill>
                  <a:srgbClr val="FFFF00"/>
                </a:solidFill>
              </a:rPr>
              <a:t>E.</a:t>
            </a:r>
            <a:r>
              <a:rPr lang="tr-TR" sz="2800" b="1" dirty="0" err="1">
                <a:solidFill>
                  <a:srgbClr val="FFFF00"/>
                </a:solidFill>
              </a:rPr>
              <a:t>coli</a:t>
            </a:r>
            <a:endParaRPr lang="tr-TR" sz="2800" b="1" dirty="0">
              <a:solidFill>
                <a:srgbClr val="FFFF00"/>
              </a:solidFill>
            </a:endParaRPr>
          </a:p>
          <a:p>
            <a:endParaRPr lang="tr-TR" dirty="0"/>
          </a:p>
          <a:p>
            <a:pPr>
              <a:buNone/>
            </a:pPr>
            <a:endParaRPr lang="tr-TR" dirty="0"/>
          </a:p>
        </p:txBody>
      </p:sp>
      <p:sp>
        <p:nvSpPr>
          <p:cNvPr id="4" name="3 Dikdörtgen"/>
          <p:cNvSpPr/>
          <p:nvPr/>
        </p:nvSpPr>
        <p:spPr>
          <a:xfrm>
            <a:off x="3995225" y="6302326"/>
            <a:ext cx="8018585" cy="369332"/>
          </a:xfrm>
          <a:prstGeom prst="rect">
            <a:avLst/>
          </a:prstGeom>
        </p:spPr>
        <p:txBody>
          <a:bodyPr wrap="square">
            <a:spAutoFit/>
          </a:bodyPr>
          <a:lstStyle/>
          <a:p>
            <a:r>
              <a:rPr lang="tr-TR" dirty="0"/>
              <a:t>https://www.biyologlar.com/mikroorganizmalarin-bulasma-yollari</a:t>
            </a:r>
          </a:p>
        </p:txBody>
      </p:sp>
      <p:sp>
        <p:nvSpPr>
          <p:cNvPr id="6" name="5 Slayt Numarası Yer Tutucusu"/>
          <p:cNvSpPr>
            <a:spLocks noGrp="1"/>
          </p:cNvSpPr>
          <p:nvPr>
            <p:ph type="sldNum" sz="quarter" idx="12"/>
          </p:nvPr>
        </p:nvSpPr>
        <p:spPr/>
        <p:txBody>
          <a:bodyPr/>
          <a:lstStyle/>
          <a:p>
            <a:fld id="{EEE6205C-277B-48BF-A657-0195E33C1B93}"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8521" y="440787"/>
            <a:ext cx="8596668" cy="614289"/>
          </a:xfrm>
        </p:spPr>
        <p:txBody>
          <a:bodyPr>
            <a:normAutofit fontScale="90000"/>
          </a:bodyPr>
          <a:lstStyle/>
          <a:p>
            <a:r>
              <a:rPr lang="tr-TR" b="1" i="1" u="sng" dirty="0" err="1">
                <a:solidFill>
                  <a:srgbClr val="C00000"/>
                </a:solidFill>
              </a:rPr>
              <a:t>Mo</a:t>
            </a:r>
            <a:r>
              <a:rPr lang="tr-TR" b="1" i="1" u="sng" dirty="0">
                <a:solidFill>
                  <a:srgbClr val="C00000"/>
                </a:solidFill>
              </a:rPr>
              <a:t> kültüründen çizme yöntemiyle ekim</a:t>
            </a:r>
          </a:p>
        </p:txBody>
      </p:sp>
      <p:graphicFrame>
        <p:nvGraphicFramePr>
          <p:cNvPr id="4" name="3 İçerik Yer Tutucusu"/>
          <p:cNvGraphicFramePr>
            <a:graphicFrameLocks noGrp="1"/>
          </p:cNvGraphicFramePr>
          <p:nvPr>
            <p:ph idx="1"/>
          </p:nvPr>
        </p:nvGraphicFramePr>
        <p:xfrm>
          <a:off x="351692" y="1167618"/>
          <a:ext cx="9158067" cy="507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EEE6205C-277B-48BF-A657-0195E33C1B93}"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8184" y="412653"/>
            <a:ext cx="8596668" cy="600222"/>
          </a:xfrm>
        </p:spPr>
        <p:txBody>
          <a:bodyPr>
            <a:normAutofit fontScale="90000"/>
          </a:bodyPr>
          <a:lstStyle/>
          <a:p>
            <a:r>
              <a:rPr lang="tr-TR" b="1" i="1" u="sng" dirty="0" err="1">
                <a:solidFill>
                  <a:srgbClr val="C00000"/>
                </a:solidFill>
              </a:rPr>
              <a:t>Mo</a:t>
            </a:r>
            <a:r>
              <a:rPr lang="tr-TR" b="1" i="1" u="sng" dirty="0">
                <a:solidFill>
                  <a:srgbClr val="C00000"/>
                </a:solidFill>
              </a:rPr>
              <a:t> kültüründen çizme yöntemiyle ekim</a:t>
            </a:r>
            <a:endParaRPr lang="tr-TR" b="1" i="1" u="sng" dirty="0"/>
          </a:p>
        </p:txBody>
      </p:sp>
      <p:graphicFrame>
        <p:nvGraphicFramePr>
          <p:cNvPr id="4" name="3 İçerik Yer Tutucusu"/>
          <p:cNvGraphicFramePr>
            <a:graphicFrameLocks noGrp="1"/>
          </p:cNvGraphicFramePr>
          <p:nvPr>
            <p:ph idx="1"/>
          </p:nvPr>
        </p:nvGraphicFramePr>
        <p:xfrm>
          <a:off x="450165" y="1336431"/>
          <a:ext cx="9115865" cy="4704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EEE6205C-277B-48BF-A657-0195E33C1B93}"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6318" y="468923"/>
            <a:ext cx="8596668" cy="572086"/>
          </a:xfrm>
        </p:spPr>
        <p:txBody>
          <a:bodyPr>
            <a:normAutofit fontScale="90000"/>
          </a:bodyPr>
          <a:lstStyle/>
          <a:p>
            <a:r>
              <a:rPr lang="tr-TR" b="1" u="sng" dirty="0">
                <a:solidFill>
                  <a:srgbClr val="C00000"/>
                </a:solidFill>
              </a:rPr>
              <a:t>Yayma yöntemiyle ekim</a:t>
            </a:r>
          </a:p>
        </p:txBody>
      </p:sp>
      <p:sp>
        <p:nvSpPr>
          <p:cNvPr id="3" name="2 İçerik Yer Tutucusu"/>
          <p:cNvSpPr>
            <a:spLocks noGrp="1"/>
          </p:cNvSpPr>
          <p:nvPr>
            <p:ph idx="1"/>
          </p:nvPr>
        </p:nvSpPr>
        <p:spPr>
          <a:xfrm>
            <a:off x="407963" y="942535"/>
            <a:ext cx="8866039" cy="5613010"/>
          </a:xfrm>
        </p:spPr>
        <p:txBody>
          <a:bodyPr>
            <a:normAutofit lnSpcReduction="10000"/>
          </a:bodyPr>
          <a:lstStyle/>
          <a:p>
            <a:endParaRPr lang="tr-TR" dirty="0"/>
          </a:p>
          <a:p>
            <a:endParaRPr lang="tr-TR" dirty="0"/>
          </a:p>
          <a:p>
            <a:pPr algn="just"/>
            <a:r>
              <a:rPr lang="tr-TR" sz="2400" dirty="0"/>
              <a:t>Mikrobiyolojide temel sayım yöntemi, katı </a:t>
            </a:r>
            <a:r>
              <a:rPr lang="tr-TR" sz="2400" dirty="0" err="1"/>
              <a:t>besiyerinde</a:t>
            </a:r>
            <a:r>
              <a:rPr lang="tr-TR" sz="2400" dirty="0"/>
              <a:t> yayma plaktır.</a:t>
            </a:r>
          </a:p>
          <a:p>
            <a:pPr algn="just"/>
            <a:endParaRPr lang="tr-TR" sz="2400" dirty="0"/>
          </a:p>
          <a:p>
            <a:pPr algn="just"/>
            <a:r>
              <a:rPr lang="tr-TR" sz="2400" dirty="0"/>
              <a:t>Katı </a:t>
            </a:r>
            <a:r>
              <a:rPr lang="tr-TR" sz="2400" dirty="0" err="1"/>
              <a:t>besiyerinde</a:t>
            </a:r>
            <a:r>
              <a:rPr lang="tr-TR" sz="2400" dirty="0"/>
              <a:t> oluşan kolonilerin sayımı için kullanılabilen ekim tekniğidir.</a:t>
            </a:r>
          </a:p>
          <a:p>
            <a:pPr algn="just">
              <a:buNone/>
            </a:pPr>
            <a:endParaRPr lang="tr-TR" sz="2400" dirty="0"/>
          </a:p>
          <a:p>
            <a:pPr algn="just"/>
            <a:r>
              <a:rPr lang="tr-TR" sz="2400" dirty="0"/>
              <a:t> Yayma yöntemiyle ekimde </a:t>
            </a:r>
            <a:r>
              <a:rPr lang="tr-TR" sz="2400" b="1" u="sng" dirty="0">
                <a:solidFill>
                  <a:srgbClr val="FF0000"/>
                </a:solidFill>
              </a:rPr>
              <a:t>amaç</a:t>
            </a:r>
            <a:r>
              <a:rPr lang="tr-TR" sz="2400" u="sng" dirty="0"/>
              <a:t>  </a:t>
            </a:r>
            <a:r>
              <a:rPr lang="tr-TR" sz="2400" dirty="0"/>
              <a:t>örnekte bulunabilecek mikroorganizmaların  </a:t>
            </a:r>
            <a:r>
              <a:rPr lang="tr-TR" sz="2400" dirty="0" err="1"/>
              <a:t>besiyerinin</a:t>
            </a:r>
            <a:r>
              <a:rPr lang="tr-TR" sz="2400" dirty="0"/>
              <a:t> tüm yüzeyinde yaygın bir şekilde üremelerini sağlamaktır.</a:t>
            </a:r>
          </a:p>
          <a:p>
            <a:pPr algn="just"/>
            <a:endParaRPr lang="tr-TR" sz="2400" dirty="0"/>
          </a:p>
          <a:p>
            <a:pPr algn="just"/>
            <a:r>
              <a:rPr lang="tr-TR" sz="2400" b="1" dirty="0">
                <a:solidFill>
                  <a:srgbClr val="FF0000"/>
                </a:solidFill>
              </a:rPr>
              <a:t>Gıdadaki mikroorganizma sayısı  yüksek ise </a:t>
            </a:r>
            <a:r>
              <a:rPr lang="tr-TR" sz="2400" dirty="0"/>
              <a:t>bu yöntem tercih edilebilir.</a:t>
            </a:r>
          </a:p>
          <a:p>
            <a:pPr>
              <a:buNone/>
            </a:pPr>
            <a:endParaRPr lang="tr-TR" b="1" dirty="0">
              <a:solidFill>
                <a:srgbClr val="FF0000"/>
              </a:solidFill>
            </a:endParaRPr>
          </a:p>
          <a:p>
            <a:pPr>
              <a:buNone/>
            </a:pPr>
            <a:endParaRPr lang="tr-TR" dirty="0"/>
          </a:p>
        </p:txBody>
      </p:sp>
      <p:sp>
        <p:nvSpPr>
          <p:cNvPr id="4" name="3 Slayt Numarası Yer Tutucusu"/>
          <p:cNvSpPr>
            <a:spLocks noGrp="1"/>
          </p:cNvSpPr>
          <p:nvPr>
            <p:ph type="sldNum" sz="quarter" idx="12"/>
          </p:nvPr>
        </p:nvSpPr>
        <p:spPr/>
        <p:txBody>
          <a:bodyPr/>
          <a:lstStyle/>
          <a:p>
            <a:fld id="{EEE6205C-277B-48BF-A657-0195E33C1B93}"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Dikdörtgen"/>
          <p:cNvSpPr/>
          <p:nvPr/>
        </p:nvSpPr>
        <p:spPr>
          <a:xfrm>
            <a:off x="267286" y="5008098"/>
            <a:ext cx="9861452" cy="450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281355" y="5078436"/>
            <a:ext cx="96785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8" name="7 Dikdörtgen"/>
          <p:cNvSpPr/>
          <p:nvPr/>
        </p:nvSpPr>
        <p:spPr>
          <a:xfrm>
            <a:off x="450166" y="5219114"/>
            <a:ext cx="8679766"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407963" y="5894363"/>
            <a:ext cx="8848579"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422031" y="5894363"/>
            <a:ext cx="8764172"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422031" y="5866228"/>
            <a:ext cx="8665698" cy="3798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199032" y="229773"/>
            <a:ext cx="8596668" cy="628357"/>
          </a:xfrm>
        </p:spPr>
        <p:txBody>
          <a:bodyPr>
            <a:normAutofit fontScale="90000"/>
          </a:bodyPr>
          <a:lstStyle/>
          <a:p>
            <a:r>
              <a:rPr lang="tr-TR" b="1" dirty="0">
                <a:solidFill>
                  <a:srgbClr val="C00000"/>
                </a:solidFill>
              </a:rPr>
              <a:t>Yayma yöntemiyle ekim</a:t>
            </a:r>
          </a:p>
        </p:txBody>
      </p:sp>
      <p:sp>
        <p:nvSpPr>
          <p:cNvPr id="3" name="2 İçerik Yer Tutucusu"/>
          <p:cNvSpPr>
            <a:spLocks noGrp="1"/>
          </p:cNvSpPr>
          <p:nvPr>
            <p:ph idx="1"/>
          </p:nvPr>
        </p:nvSpPr>
        <p:spPr>
          <a:xfrm>
            <a:off x="182881" y="858129"/>
            <a:ext cx="10283482" cy="5598942"/>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tr-TR" sz="2000" b="1" dirty="0">
                <a:solidFill>
                  <a:srgbClr val="FF0000"/>
                </a:solidFill>
              </a:rPr>
              <a:t>UYGULANIŞI;</a:t>
            </a:r>
          </a:p>
          <a:p>
            <a:pPr algn="just"/>
            <a:r>
              <a:rPr lang="tr-TR" sz="2000" dirty="0"/>
              <a:t>Ekime en düşük seyreltme ile başlanır</a:t>
            </a:r>
          </a:p>
          <a:p>
            <a:pPr algn="just"/>
            <a:r>
              <a:rPr lang="tr-TR" sz="2000" dirty="0"/>
              <a:t>Sıcak (~45-50 C) sterilize </a:t>
            </a:r>
            <a:r>
              <a:rPr lang="tr-TR" sz="2000" dirty="0" err="1"/>
              <a:t>agar</a:t>
            </a:r>
            <a:r>
              <a:rPr lang="tr-TR" sz="2000" dirty="0"/>
              <a:t> </a:t>
            </a:r>
            <a:r>
              <a:rPr lang="tr-TR" sz="2000" dirty="0" err="1"/>
              <a:t>besiyeri</a:t>
            </a:r>
            <a:r>
              <a:rPr lang="tr-TR" sz="2000" dirty="0"/>
              <a:t> </a:t>
            </a:r>
            <a:r>
              <a:rPr lang="tr-TR" sz="2000" dirty="0" err="1"/>
              <a:t>petrinin</a:t>
            </a:r>
            <a:r>
              <a:rPr lang="tr-TR" sz="2000" dirty="0"/>
              <a:t> içine dökülür. </a:t>
            </a:r>
          </a:p>
          <a:p>
            <a:pPr algn="just"/>
            <a:r>
              <a:rPr lang="tr-TR" sz="2000" dirty="0"/>
              <a:t> </a:t>
            </a:r>
            <a:r>
              <a:rPr lang="tr-TR" sz="2000" dirty="0" err="1"/>
              <a:t>Agar</a:t>
            </a:r>
            <a:r>
              <a:rPr lang="tr-TR" sz="2000" dirty="0"/>
              <a:t> soğuyup katılaşana kadar beklenir. </a:t>
            </a:r>
          </a:p>
          <a:p>
            <a:pPr algn="just"/>
            <a:r>
              <a:rPr lang="tr-TR" sz="2000" dirty="0"/>
              <a:t> Katılaşmış </a:t>
            </a:r>
            <a:r>
              <a:rPr lang="tr-TR" sz="2000" dirty="0" err="1"/>
              <a:t>agar</a:t>
            </a:r>
            <a:r>
              <a:rPr lang="tr-TR" sz="2000" dirty="0"/>
              <a:t> </a:t>
            </a:r>
            <a:r>
              <a:rPr lang="tr-TR" sz="2000" dirty="0" err="1"/>
              <a:t>besiyerinin</a:t>
            </a:r>
            <a:r>
              <a:rPr lang="tr-TR" sz="2000" dirty="0"/>
              <a:t> üzerine pipet ile </a:t>
            </a:r>
            <a:r>
              <a:rPr lang="tr-TR" sz="2000" u="sng" dirty="0">
                <a:solidFill>
                  <a:srgbClr val="FF0000"/>
                </a:solidFill>
              </a:rPr>
              <a:t>0.1-1µL seyreltilmiş numuneden </a:t>
            </a:r>
            <a:r>
              <a:rPr lang="tr-TR" sz="2000" dirty="0"/>
              <a:t>konulur. </a:t>
            </a:r>
          </a:p>
          <a:p>
            <a:pPr algn="just"/>
            <a:r>
              <a:rPr lang="tr-TR" sz="2000" dirty="0"/>
              <a:t> Numune steril cam çubuk </a:t>
            </a:r>
            <a:r>
              <a:rPr lang="tr-TR" sz="2000" u="sng" dirty="0">
                <a:solidFill>
                  <a:srgbClr val="FF0000"/>
                </a:solidFill>
              </a:rPr>
              <a:t>(</a:t>
            </a:r>
            <a:r>
              <a:rPr lang="tr-TR" sz="2000" u="sng" dirty="0" err="1">
                <a:solidFill>
                  <a:srgbClr val="FF0000"/>
                </a:solidFill>
              </a:rPr>
              <a:t>drigalski</a:t>
            </a:r>
            <a:r>
              <a:rPr lang="tr-TR" sz="2000" u="sng" dirty="0">
                <a:solidFill>
                  <a:srgbClr val="FF0000"/>
                </a:solidFill>
              </a:rPr>
              <a:t> çubuğu)</a:t>
            </a:r>
            <a:r>
              <a:rPr lang="tr-TR" sz="2000" dirty="0"/>
              <a:t> kullanılarak </a:t>
            </a:r>
            <a:r>
              <a:rPr lang="tr-TR" sz="2000" dirty="0" err="1"/>
              <a:t>agarın</a:t>
            </a:r>
            <a:r>
              <a:rPr lang="tr-TR" sz="2000" dirty="0"/>
              <a:t> yüzeyine yayılır.</a:t>
            </a:r>
          </a:p>
          <a:p>
            <a:pPr algn="just"/>
            <a:r>
              <a:rPr lang="tr-TR" sz="2000" dirty="0"/>
              <a:t>Optimum sıcaklıkta optimum süre </a:t>
            </a:r>
            <a:r>
              <a:rPr lang="tr-TR" sz="2000" dirty="0" err="1"/>
              <a:t>inkübe</a:t>
            </a:r>
            <a:r>
              <a:rPr lang="tr-TR" sz="2000" dirty="0"/>
              <a:t> edilir. </a:t>
            </a:r>
            <a:r>
              <a:rPr lang="tr-TR" sz="2000" dirty="0" err="1"/>
              <a:t>İnkübasyon</a:t>
            </a:r>
            <a:r>
              <a:rPr lang="tr-TR" sz="2000" dirty="0"/>
              <a:t> 37°</a:t>
            </a:r>
            <a:r>
              <a:rPr lang="tr-TR" sz="2000" dirty="0" err="1"/>
              <a:t>C’ta</a:t>
            </a:r>
            <a:r>
              <a:rPr lang="tr-TR" sz="2000" dirty="0"/>
              <a:t> 24- 48 saattir.</a:t>
            </a:r>
          </a:p>
          <a:p>
            <a:pPr algn="just"/>
            <a:r>
              <a:rPr lang="tr-TR" sz="2000" dirty="0"/>
              <a:t>  Tek koloniler sayılır ve </a:t>
            </a:r>
            <a:r>
              <a:rPr lang="tr-TR" sz="2000" u="sng" dirty="0" err="1">
                <a:solidFill>
                  <a:srgbClr val="FF0000"/>
                </a:solidFill>
              </a:rPr>
              <a:t>kob</a:t>
            </a:r>
            <a:r>
              <a:rPr lang="tr-TR" sz="2000" u="sng" dirty="0">
                <a:solidFill>
                  <a:srgbClr val="FF0000"/>
                </a:solidFill>
              </a:rPr>
              <a:t>/mL </a:t>
            </a:r>
            <a:r>
              <a:rPr lang="tr-TR" sz="2000" dirty="0"/>
              <a:t>olarak hesaplanır. </a:t>
            </a:r>
          </a:p>
          <a:p>
            <a:pPr algn="just">
              <a:buNone/>
            </a:pPr>
            <a:endParaRPr lang="tr-TR" sz="2000" dirty="0"/>
          </a:p>
          <a:p>
            <a:pPr algn="just">
              <a:buNone/>
            </a:pPr>
            <a:r>
              <a:rPr lang="tr-TR" sz="2000" dirty="0"/>
              <a:t>Toplam canlı hücre sayısı/mL numune = Koloni Sayısı x Seyreltme Faktörü = </a:t>
            </a:r>
            <a:r>
              <a:rPr lang="tr-TR" sz="2000" dirty="0" err="1"/>
              <a:t>kob</a:t>
            </a:r>
            <a:r>
              <a:rPr lang="tr-TR" sz="2000" dirty="0"/>
              <a:t> /mL</a:t>
            </a:r>
          </a:p>
          <a:p>
            <a:pPr algn="just">
              <a:buNone/>
            </a:pPr>
            <a:endParaRPr lang="tr-TR" sz="2000" dirty="0"/>
          </a:p>
        </p:txBody>
      </p:sp>
      <p:pic>
        <p:nvPicPr>
          <p:cNvPr id="4" name="Picture 2" descr="C:\Users\casper\Desktop\f8d20746-adcc-4bd0-8758-f256b865082c.bmp"/>
          <p:cNvPicPr>
            <a:picLocks noChangeAspect="1" noChangeArrowheads="1"/>
          </p:cNvPicPr>
          <p:nvPr/>
        </p:nvPicPr>
        <p:blipFill>
          <a:blip r:embed="rId2" cstate="print"/>
          <a:srcRect/>
          <a:stretch>
            <a:fillRect/>
          </a:stretch>
        </p:blipFill>
        <p:spPr bwMode="auto">
          <a:xfrm>
            <a:off x="9059595" y="168812"/>
            <a:ext cx="2674032" cy="2293034"/>
          </a:xfrm>
          <a:prstGeom prst="rect">
            <a:avLst/>
          </a:prstGeom>
          <a:noFill/>
        </p:spPr>
      </p:pic>
      <p:sp>
        <p:nvSpPr>
          <p:cNvPr id="9" name="8 Slayt Numarası Yer Tutucusu"/>
          <p:cNvSpPr>
            <a:spLocks noGrp="1"/>
          </p:cNvSpPr>
          <p:nvPr>
            <p:ph type="sldNum" sz="quarter" idx="12"/>
          </p:nvPr>
        </p:nvSpPr>
        <p:spPr/>
        <p:txBody>
          <a:bodyPr/>
          <a:lstStyle/>
          <a:p>
            <a:fld id="{EEE6205C-277B-48BF-A657-0195E33C1B93}" type="slidenum">
              <a:rPr lang="tr-TR" smtClean="0"/>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Yayma Plak Yöntemi</a:t>
            </a:r>
          </a:p>
        </p:txBody>
      </p:sp>
      <p:sp>
        <p:nvSpPr>
          <p:cNvPr id="4" name="3 Slayt Numarası Yer Tutucusu"/>
          <p:cNvSpPr>
            <a:spLocks noGrp="1"/>
          </p:cNvSpPr>
          <p:nvPr>
            <p:ph type="sldNum" sz="quarter" idx="12"/>
          </p:nvPr>
        </p:nvSpPr>
        <p:spPr/>
        <p:txBody>
          <a:bodyPr/>
          <a:lstStyle/>
          <a:p>
            <a:fld id="{EEE6205C-277B-48BF-A657-0195E33C1B93}" type="slidenum">
              <a:rPr lang="tr-TR" smtClean="0"/>
              <a:pPr/>
              <a:t>27</a:t>
            </a:fld>
            <a:endParaRPr lang="tr-TR"/>
          </a:p>
        </p:txBody>
      </p:sp>
      <p:pic>
        <p:nvPicPr>
          <p:cNvPr id="50178" name="Picture 2"/>
          <p:cNvPicPr>
            <a:picLocks noGrp="1" noChangeAspect="1" noChangeArrowheads="1"/>
          </p:cNvPicPr>
          <p:nvPr>
            <p:ph idx="1"/>
          </p:nvPr>
        </p:nvPicPr>
        <p:blipFill>
          <a:blip r:embed="rId2" cstate="print"/>
          <a:srcRect/>
          <a:stretch>
            <a:fillRect/>
          </a:stretch>
        </p:blipFill>
        <p:spPr bwMode="auto">
          <a:xfrm>
            <a:off x="633046" y="1294227"/>
            <a:ext cx="8736037" cy="506436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C00000"/>
                </a:solidFill>
              </a:rPr>
              <a:t>Yayma plak yönteminin avantajları</a:t>
            </a:r>
            <a:endParaRPr lang="tr-TR" dirty="0"/>
          </a:p>
        </p:txBody>
      </p:sp>
      <p:sp>
        <p:nvSpPr>
          <p:cNvPr id="3" name="2 İçerik Yer Tutucusu"/>
          <p:cNvSpPr>
            <a:spLocks noGrp="1"/>
          </p:cNvSpPr>
          <p:nvPr>
            <p:ph idx="1"/>
          </p:nvPr>
        </p:nvSpPr>
        <p:spPr>
          <a:xfrm>
            <a:off x="520505" y="1631853"/>
            <a:ext cx="8918917" cy="4409510"/>
          </a:xfrm>
        </p:spPr>
        <p:txBody>
          <a:bodyPr>
            <a:normAutofit lnSpcReduction="10000"/>
          </a:bodyPr>
          <a:lstStyle/>
          <a:p>
            <a:pPr>
              <a:buNone/>
            </a:pPr>
            <a:endParaRPr lang="tr-TR" b="1" dirty="0">
              <a:solidFill>
                <a:srgbClr val="C00000"/>
              </a:solidFill>
            </a:endParaRPr>
          </a:p>
          <a:p>
            <a:r>
              <a:rPr lang="tr-TR" sz="2400" dirty="0"/>
              <a:t>Dökme plak yöntemine göre uygulanması daha kolay bir yöntemdir. </a:t>
            </a:r>
          </a:p>
          <a:p>
            <a:pPr>
              <a:buNone/>
            </a:pPr>
            <a:endParaRPr lang="tr-TR" sz="2400" dirty="0"/>
          </a:p>
          <a:p>
            <a:r>
              <a:rPr lang="tr-TR" sz="2400" dirty="0" err="1"/>
              <a:t>Petri</a:t>
            </a:r>
            <a:r>
              <a:rPr lang="tr-TR" sz="2400" dirty="0"/>
              <a:t> kutusuna </a:t>
            </a:r>
            <a:r>
              <a:rPr lang="tr-TR" sz="2400" dirty="0" err="1"/>
              <a:t>agarlı</a:t>
            </a:r>
            <a:r>
              <a:rPr lang="tr-TR" sz="2400" dirty="0"/>
              <a:t> </a:t>
            </a:r>
            <a:r>
              <a:rPr lang="tr-TR" sz="2400" dirty="0" err="1"/>
              <a:t>besiyeri</a:t>
            </a:r>
            <a:r>
              <a:rPr lang="tr-TR" sz="2400" dirty="0"/>
              <a:t> dökülürken oluşabilecek hava kabarcıkları ekim öncesi steril bir iğne öze ile ortadan kaldırılabilir. </a:t>
            </a:r>
          </a:p>
          <a:p>
            <a:pPr>
              <a:buNone/>
            </a:pPr>
            <a:endParaRPr lang="tr-TR" sz="2400" dirty="0"/>
          </a:p>
          <a:p>
            <a:r>
              <a:rPr lang="tr-TR" sz="2400" dirty="0" err="1"/>
              <a:t>Besiyerleri</a:t>
            </a:r>
            <a:r>
              <a:rPr lang="tr-TR" sz="2400" dirty="0"/>
              <a:t> </a:t>
            </a:r>
            <a:r>
              <a:rPr lang="tr-TR" sz="2400" dirty="0" err="1"/>
              <a:t>petri</a:t>
            </a:r>
            <a:r>
              <a:rPr lang="tr-TR" sz="2400" dirty="0"/>
              <a:t> kutularına önceden dökülmüş ve hazır halde olduğu için sıcaklıktan mikroorganizmalar zarar görmemektedir.</a:t>
            </a:r>
          </a:p>
          <a:p>
            <a:endParaRPr lang="tr-TR" sz="2400" dirty="0"/>
          </a:p>
        </p:txBody>
      </p:sp>
      <p:pic>
        <p:nvPicPr>
          <p:cNvPr id="47112" name="Picture 8" descr="filo-kiralama-finansal-avantaj – Küçük İşletmeler"/>
          <p:cNvPicPr>
            <a:picLocks noChangeAspect="1" noChangeArrowheads="1"/>
          </p:cNvPicPr>
          <p:nvPr/>
        </p:nvPicPr>
        <p:blipFill>
          <a:blip r:embed="rId2" cstate="print"/>
          <a:srcRect/>
          <a:stretch>
            <a:fillRect/>
          </a:stretch>
        </p:blipFill>
        <p:spPr bwMode="auto">
          <a:xfrm>
            <a:off x="8714179" y="306826"/>
            <a:ext cx="3015736" cy="2830269"/>
          </a:xfrm>
          <a:prstGeom prst="rect">
            <a:avLst/>
          </a:prstGeom>
          <a:noFill/>
        </p:spPr>
      </p:pic>
      <p:sp>
        <p:nvSpPr>
          <p:cNvPr id="5" name="4 Slayt Numarası Yer Tutucusu"/>
          <p:cNvSpPr>
            <a:spLocks noGrp="1"/>
          </p:cNvSpPr>
          <p:nvPr>
            <p:ph type="sldNum" sz="quarter" idx="12"/>
          </p:nvPr>
        </p:nvSpPr>
        <p:spPr/>
        <p:txBody>
          <a:bodyPr/>
          <a:lstStyle/>
          <a:p>
            <a:fld id="{EEE6205C-277B-48BF-A657-0195E33C1B93}"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2250" y="300111"/>
            <a:ext cx="8762087" cy="909711"/>
          </a:xfrm>
        </p:spPr>
        <p:txBody>
          <a:bodyPr>
            <a:normAutofit/>
          </a:bodyPr>
          <a:lstStyle/>
          <a:p>
            <a:pPr algn="ctr"/>
            <a:r>
              <a:rPr lang="tr-TR" b="1" dirty="0">
                <a:solidFill>
                  <a:srgbClr val="C00000"/>
                </a:solidFill>
              </a:rPr>
              <a:t>Yayma plak yönteminin dezavantajı</a:t>
            </a:r>
          </a:p>
        </p:txBody>
      </p:sp>
      <p:sp>
        <p:nvSpPr>
          <p:cNvPr id="3" name="2 İçerik Yer Tutucusu"/>
          <p:cNvSpPr>
            <a:spLocks noGrp="1"/>
          </p:cNvSpPr>
          <p:nvPr>
            <p:ph idx="1"/>
          </p:nvPr>
        </p:nvSpPr>
        <p:spPr>
          <a:xfrm>
            <a:off x="379828" y="1547446"/>
            <a:ext cx="10044332" cy="4811151"/>
          </a:xfrm>
        </p:spPr>
        <p:txBody>
          <a:bodyPr>
            <a:normAutofit/>
          </a:bodyPr>
          <a:lstStyle/>
          <a:p>
            <a:r>
              <a:rPr lang="tr-TR" sz="2800" dirty="0"/>
              <a:t>Zorunlu aerobik bazı bakteriler </a:t>
            </a:r>
            <a:r>
              <a:rPr lang="tr-TR" sz="2800" dirty="0" err="1"/>
              <a:t>agar</a:t>
            </a:r>
            <a:r>
              <a:rPr lang="tr-TR" sz="2800" dirty="0"/>
              <a:t> yüzeyinde çok çabuk gelişerek hemen yanındaki bakteri kolonilerini kaplayabilmektedir. Bu durum sayımları zorlaştırmakta ve yanıltıcı sonuçların alınmasına neden olabilmektedir.</a:t>
            </a:r>
          </a:p>
          <a:p>
            <a:pPr>
              <a:buNone/>
            </a:pPr>
            <a:endParaRPr lang="tr-TR" sz="2800" dirty="0"/>
          </a:p>
        </p:txBody>
      </p:sp>
      <p:sp>
        <p:nvSpPr>
          <p:cNvPr id="2052" name="AutoShape 4" descr="HİDROLİK SİSTEMİN DEZAVANTAJLARI - Serkan Hoca - Hidrolik, Pnömatik,  Asansör, PLC, MYK. Otomasy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4" name="Picture 6" descr="Sosyal medya bilgisayar simgeler, sosyal medya, el, bilgisayar, sosyal  medya png | PNGWing"/>
          <p:cNvPicPr>
            <a:picLocks noChangeAspect="1" noChangeArrowheads="1"/>
          </p:cNvPicPr>
          <p:nvPr/>
        </p:nvPicPr>
        <p:blipFill>
          <a:blip r:embed="rId2" cstate="print"/>
          <a:srcRect/>
          <a:stretch>
            <a:fillRect/>
          </a:stretch>
        </p:blipFill>
        <p:spPr bwMode="auto">
          <a:xfrm>
            <a:off x="4628271" y="3429000"/>
            <a:ext cx="3598643" cy="3183084"/>
          </a:xfrm>
          <a:prstGeom prst="rect">
            <a:avLst/>
          </a:prstGeom>
          <a:noFill/>
        </p:spPr>
      </p:pic>
      <p:sp>
        <p:nvSpPr>
          <p:cNvPr id="6" name="5 Slayt Numarası Yer Tutucusu"/>
          <p:cNvSpPr>
            <a:spLocks noGrp="1"/>
          </p:cNvSpPr>
          <p:nvPr>
            <p:ph type="sldNum" sz="quarter" idx="12"/>
          </p:nvPr>
        </p:nvSpPr>
        <p:spPr/>
        <p:txBody>
          <a:bodyPr/>
          <a:lstStyle/>
          <a:p>
            <a:fld id="{EEE6205C-277B-48BF-A657-0195E33C1B93}"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solidFill>
                  <a:srgbClr val="C00000"/>
                </a:solidFill>
              </a:rPr>
              <a:t>MİKROBİYOLOJİK EKİMİ NEDEN YAPIYORUZ?</a:t>
            </a:r>
          </a:p>
        </p:txBody>
      </p:sp>
      <p:sp>
        <p:nvSpPr>
          <p:cNvPr id="3" name="2 İçerik Yer Tutucusu"/>
          <p:cNvSpPr>
            <a:spLocks noGrp="1"/>
          </p:cNvSpPr>
          <p:nvPr>
            <p:ph idx="1"/>
          </p:nvPr>
        </p:nvSpPr>
        <p:spPr/>
        <p:txBody>
          <a:bodyPr>
            <a:normAutofit/>
          </a:bodyPr>
          <a:lstStyle/>
          <a:p>
            <a:r>
              <a:rPr lang="tr-TR" sz="2400" dirty="0">
                <a:latin typeface="Times New Roman" pitchFamily="18" charset="0"/>
                <a:cs typeface="Times New Roman" pitchFamily="18" charset="0"/>
              </a:rPr>
              <a:t>Koloni oluşturan mikroorganizma yükünü belirlemek</a:t>
            </a:r>
          </a:p>
          <a:p>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Örnekte patojen mikroorganizma olup olmadığını test etmek</a:t>
            </a:r>
          </a:p>
          <a:p>
            <a:pPr>
              <a:buNone/>
            </a:pP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Ekilen </a:t>
            </a:r>
            <a:r>
              <a:rPr lang="tr-TR" sz="2400" dirty="0" err="1">
                <a:latin typeface="Times New Roman" pitchFamily="18" charset="0"/>
                <a:cs typeface="Times New Roman" pitchFamily="18" charset="0"/>
              </a:rPr>
              <a:t>besiyerinde</a:t>
            </a:r>
            <a:r>
              <a:rPr lang="tr-TR" sz="2400" dirty="0">
                <a:latin typeface="Times New Roman" pitchFamily="18" charset="0"/>
                <a:cs typeface="Times New Roman" pitchFamily="18" charset="0"/>
              </a:rPr>
              <a:t> var olan mikroorganizma için boyama metodu kullanılarak bakteri sınıfını belirlemek</a:t>
            </a:r>
          </a:p>
          <a:p>
            <a:pPr>
              <a:buNone/>
            </a:pPr>
            <a:endParaRPr lang="tr-TR" sz="2400" dirty="0">
              <a:latin typeface="Times New Roman" pitchFamily="18" charset="0"/>
              <a:cs typeface="Times New Roman" pitchFamily="18" charset="0"/>
            </a:endParaRPr>
          </a:p>
        </p:txBody>
      </p:sp>
      <p:pic>
        <p:nvPicPr>
          <p:cNvPr id="17412" name="Picture 4" descr="Soru Işareti Yanıt Arama - Pixabay'de ücretsiz resim"/>
          <p:cNvPicPr>
            <a:picLocks noChangeAspect="1" noChangeArrowheads="1"/>
          </p:cNvPicPr>
          <p:nvPr/>
        </p:nvPicPr>
        <p:blipFill>
          <a:blip r:embed="rId2" cstate="print"/>
          <a:srcRect/>
          <a:stretch>
            <a:fillRect/>
          </a:stretch>
        </p:blipFill>
        <p:spPr bwMode="auto">
          <a:xfrm>
            <a:off x="8174160" y="0"/>
            <a:ext cx="3839649" cy="2912013"/>
          </a:xfrm>
          <a:prstGeom prst="rect">
            <a:avLst/>
          </a:prstGeom>
          <a:noFill/>
        </p:spPr>
      </p:pic>
      <p:sp>
        <p:nvSpPr>
          <p:cNvPr id="5" name="4 Slayt Numarası Yer Tutucusu"/>
          <p:cNvSpPr>
            <a:spLocks noGrp="1"/>
          </p:cNvSpPr>
          <p:nvPr>
            <p:ph type="sldNum" sz="quarter" idx="12"/>
          </p:nvPr>
        </p:nvSpPr>
        <p:spPr/>
        <p:txBody>
          <a:bodyPr/>
          <a:lstStyle/>
          <a:p>
            <a:fld id="{EEE6205C-277B-48BF-A657-0195E33C1B93}" type="slidenum">
              <a:rPr lang="tr-TR" smtClean="0"/>
              <a:pP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853" y="235527"/>
            <a:ext cx="8596668" cy="1320800"/>
          </a:xfrm>
        </p:spPr>
        <p:txBody>
          <a:bodyPr>
            <a:normAutofit/>
          </a:bodyPr>
          <a:lstStyle/>
          <a:p>
            <a:pPr algn="ctr"/>
            <a:r>
              <a:rPr lang="tr-TR" sz="3600" b="1" dirty="0">
                <a:solidFill>
                  <a:schemeClr val="tx1"/>
                </a:solidFill>
              </a:rPr>
              <a:t>Rapor Gönderim Koşulları ve Örnek Rapor Şablonu</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2" y="1690688"/>
            <a:ext cx="5760321" cy="491836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135" y="1690688"/>
            <a:ext cx="3688773" cy="4918364"/>
          </a:xfrm>
          <a:prstGeom prst="rect">
            <a:avLst/>
          </a:prstGeom>
        </p:spPr>
      </p:pic>
      <p:sp>
        <p:nvSpPr>
          <p:cNvPr id="6" name="5 Slayt Numarası Yer Tutucusu"/>
          <p:cNvSpPr>
            <a:spLocks noGrp="1"/>
          </p:cNvSpPr>
          <p:nvPr>
            <p:ph type="sldNum" sz="quarter" idx="12"/>
          </p:nvPr>
        </p:nvSpPr>
        <p:spPr/>
        <p:txBody>
          <a:bodyPr/>
          <a:lstStyle/>
          <a:p>
            <a:fld id="{EEE6205C-277B-48BF-A657-0195E33C1B93}" type="slidenum">
              <a:rPr lang="tr-TR" smtClean="0"/>
              <a:pPr/>
              <a:t>30</a:t>
            </a:fld>
            <a:endParaRPr lang="tr-TR"/>
          </a:p>
        </p:txBody>
      </p:sp>
    </p:spTree>
    <p:extLst>
      <p:ext uri="{BB962C8B-B14F-4D97-AF65-F5344CB8AC3E}">
        <p14:creationId xmlns:p14="http://schemas.microsoft.com/office/powerpoint/2010/main" val="366786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Kaynaklar</a:t>
            </a:r>
          </a:p>
        </p:txBody>
      </p:sp>
      <p:sp>
        <p:nvSpPr>
          <p:cNvPr id="3" name="İçerik Yer Tutucusu 2"/>
          <p:cNvSpPr>
            <a:spLocks noGrp="1"/>
          </p:cNvSpPr>
          <p:nvPr>
            <p:ph idx="1"/>
          </p:nvPr>
        </p:nvSpPr>
        <p:spPr>
          <a:xfrm>
            <a:off x="838201" y="1729077"/>
            <a:ext cx="2403764" cy="556923"/>
          </a:xfrm>
        </p:spPr>
        <p:txBody>
          <a:bodyPr/>
          <a:lstStyle/>
          <a:p>
            <a:pPr marL="0" indent="0">
              <a:buNone/>
            </a:pPr>
            <a:r>
              <a:rPr lang="tr-TR" u="sng" dirty="0"/>
              <a:t>Ana Kaynak</a:t>
            </a:r>
          </a:p>
        </p:txBody>
      </p:sp>
      <p:sp>
        <p:nvSpPr>
          <p:cNvPr id="4" name="İçerik Yer Tutucusu 2"/>
          <p:cNvSpPr txBox="1">
            <a:spLocks/>
          </p:cNvSpPr>
          <p:nvPr/>
        </p:nvSpPr>
        <p:spPr>
          <a:xfrm>
            <a:off x="5043055" y="1981199"/>
            <a:ext cx="6664037" cy="464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u="sng" dirty="0"/>
              <a:t>Diğer Kaynaklar</a:t>
            </a:r>
          </a:p>
          <a:p>
            <a:pPr marL="514350" indent="-514350">
              <a:buFont typeface="+mj-lt"/>
              <a:buAutoNum type="arabicPeriod"/>
            </a:pPr>
            <a:r>
              <a:rPr lang="tr-TR" sz="1800" dirty="0"/>
              <a:t>MEGEP Gıda Teknolojisi Laboratuvar Organizasyonu ve Laboratuvar Hizmetleri </a:t>
            </a:r>
            <a:r>
              <a:rPr lang="tr-TR" sz="1800" dirty="0" err="1"/>
              <a:t>Föyü</a:t>
            </a:r>
            <a:endParaRPr lang="tr-TR" sz="1800" dirty="0"/>
          </a:p>
          <a:p>
            <a:pPr marL="514350" indent="-514350">
              <a:buFont typeface="+mj-lt"/>
              <a:buAutoNum type="arabicPeriod"/>
            </a:pPr>
            <a:r>
              <a:rPr lang="tr-TR" sz="1800" dirty="0">
                <a:hlinkClick r:id="rId2"/>
              </a:rPr>
              <a:t>http://www.mikrobiyoloji.org/</a:t>
            </a:r>
            <a:r>
              <a:rPr lang="tr-TR" sz="1800" dirty="0" err="1">
                <a:hlinkClick r:id="rId2"/>
              </a:rPr>
              <a:t>pdf</a:t>
            </a:r>
            <a:r>
              <a:rPr lang="tr-TR" sz="1800" dirty="0">
                <a:hlinkClick r:id="rId2"/>
              </a:rPr>
              <a:t>/702070402.</a:t>
            </a:r>
            <a:r>
              <a:rPr lang="tr-TR" sz="1800" dirty="0" err="1">
                <a:hlinkClick r:id="rId2"/>
              </a:rPr>
              <a:t>pdf</a:t>
            </a:r>
            <a:endParaRPr lang="tr-TR" sz="1800" dirty="0"/>
          </a:p>
          <a:p>
            <a:pPr marL="514350" indent="-514350">
              <a:buFont typeface="+mj-lt"/>
              <a:buAutoNum type="arabicPeriod"/>
            </a:pPr>
            <a:r>
              <a:rPr lang="tr-TR" sz="1800" dirty="0">
                <a:hlinkClick r:id="rId3"/>
              </a:rPr>
              <a:t>https://labakademi.com/mikroorganizmalarin-ekim-yontemleri/</a:t>
            </a:r>
            <a:endParaRPr lang="tr-TR" sz="1800" dirty="0"/>
          </a:p>
          <a:p>
            <a:pPr marL="514350" indent="-514350">
              <a:buNone/>
            </a:pPr>
            <a:endParaRPr lang="tr-TR" sz="1800" dirty="0"/>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286000"/>
            <a:ext cx="3252355" cy="4336473"/>
          </a:xfrm>
          <a:prstGeom prst="rect">
            <a:avLst/>
          </a:prstGeom>
        </p:spPr>
      </p:pic>
      <p:sp>
        <p:nvSpPr>
          <p:cNvPr id="6" name="5 Slayt Numarası Yer Tutucusu"/>
          <p:cNvSpPr>
            <a:spLocks noGrp="1"/>
          </p:cNvSpPr>
          <p:nvPr>
            <p:ph type="sldNum" sz="quarter" idx="12"/>
          </p:nvPr>
        </p:nvSpPr>
        <p:spPr/>
        <p:txBody>
          <a:bodyPr/>
          <a:lstStyle/>
          <a:p>
            <a:fld id="{EEE6205C-277B-48BF-A657-0195E33C1B93}" type="slidenum">
              <a:rPr lang="tr-TR" smtClean="0"/>
              <a:pPr/>
              <a:t>31</a:t>
            </a:fld>
            <a:endParaRPr lang="tr-TR"/>
          </a:p>
        </p:txBody>
      </p:sp>
    </p:spTree>
    <p:extLst>
      <p:ext uri="{BB962C8B-B14F-4D97-AF65-F5344CB8AC3E}">
        <p14:creationId xmlns:p14="http://schemas.microsoft.com/office/powerpoint/2010/main" val="140026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1014" y="173502"/>
            <a:ext cx="8385653" cy="558018"/>
          </a:xfrm>
        </p:spPr>
        <p:txBody>
          <a:bodyPr>
            <a:normAutofit fontScale="90000"/>
          </a:bodyPr>
          <a:lstStyle/>
          <a:p>
            <a:r>
              <a:rPr lang="tr-TR" u="sng" dirty="0">
                <a:solidFill>
                  <a:srgbClr val="C00000"/>
                </a:solidFill>
              </a:rPr>
              <a:t>Ekim sırasında dikkat edilecek noktalar</a:t>
            </a:r>
          </a:p>
        </p:txBody>
      </p:sp>
      <p:graphicFrame>
        <p:nvGraphicFramePr>
          <p:cNvPr id="4" name="3 İçerik Yer Tutucusu"/>
          <p:cNvGraphicFramePr>
            <a:graphicFrameLocks noGrp="1"/>
          </p:cNvGraphicFramePr>
          <p:nvPr>
            <p:ph idx="1"/>
          </p:nvPr>
        </p:nvGraphicFramePr>
        <p:xfrm>
          <a:off x="450166" y="1055077"/>
          <a:ext cx="9073662" cy="4986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EEE6205C-277B-48BF-A657-0195E33C1B93}" type="slidenum">
              <a:rPr lang="tr-TR" smtClean="0"/>
              <a:pPr/>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410048" y="286043"/>
          <a:ext cx="8596668" cy="965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a:xfrm>
            <a:off x="436099" y="1308296"/>
            <a:ext cx="8781633" cy="5282417"/>
          </a:xfrm>
        </p:spPr>
        <p:txBody>
          <a:bodyPr>
            <a:noAutofit/>
          </a:bodyPr>
          <a:lstStyle/>
          <a:p>
            <a:r>
              <a:rPr lang="tr-TR" sz="2400" dirty="0" err="1">
                <a:latin typeface="Times New Roman" pitchFamily="18" charset="0"/>
                <a:cs typeface="Times New Roman" pitchFamily="18" charset="0"/>
              </a:rPr>
              <a:t>Besiyeri</a:t>
            </a:r>
            <a:r>
              <a:rPr lang="tr-TR" sz="2400" dirty="0">
                <a:latin typeface="Times New Roman" pitchFamily="18" charset="0"/>
                <a:cs typeface="Times New Roman" pitchFamily="18" charset="0"/>
              </a:rPr>
              <a:t> türü</a:t>
            </a:r>
          </a:p>
          <a:p>
            <a:pPr>
              <a:buNone/>
            </a:pP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 Numune numarası veya adı</a:t>
            </a:r>
          </a:p>
          <a:p>
            <a:pPr>
              <a:buNone/>
            </a:pP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 Tarih</a:t>
            </a:r>
          </a:p>
          <a:p>
            <a:pPr>
              <a:buNone/>
            </a:pP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İnkübasyon</a:t>
            </a:r>
            <a:r>
              <a:rPr lang="tr-TR" sz="2400" dirty="0">
                <a:latin typeface="Times New Roman" pitchFamily="18" charset="0"/>
                <a:cs typeface="Times New Roman" pitchFamily="18" charset="0"/>
              </a:rPr>
              <a:t> ısı derecesi</a:t>
            </a:r>
          </a:p>
          <a:p>
            <a:pPr>
              <a:buNone/>
            </a:pP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Dilüsyon</a:t>
            </a:r>
            <a:r>
              <a:rPr lang="tr-TR" sz="2400" dirty="0">
                <a:latin typeface="Times New Roman" pitchFamily="18" charset="0"/>
                <a:cs typeface="Times New Roman" pitchFamily="18" charset="0"/>
              </a:rPr>
              <a:t> faktörü</a:t>
            </a:r>
          </a:p>
          <a:p>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Petri</a:t>
            </a:r>
            <a:r>
              <a:rPr lang="tr-TR" sz="2400" dirty="0">
                <a:latin typeface="Times New Roman" pitchFamily="18" charset="0"/>
                <a:cs typeface="Times New Roman" pitchFamily="18" charset="0"/>
              </a:rPr>
              <a:t> kutusuna </a:t>
            </a:r>
            <a:r>
              <a:rPr lang="tr-TR" sz="2400" dirty="0" err="1">
                <a:latin typeface="Times New Roman" pitchFamily="18" charset="0"/>
                <a:cs typeface="Times New Roman" pitchFamily="18" charset="0"/>
              </a:rPr>
              <a:t>pipetlenen</a:t>
            </a:r>
            <a:r>
              <a:rPr lang="tr-TR" sz="2400" dirty="0">
                <a:latin typeface="Times New Roman" pitchFamily="18" charset="0"/>
                <a:cs typeface="Times New Roman" pitchFamily="18" charset="0"/>
              </a:rPr>
              <a:t> hacim miktarı </a:t>
            </a:r>
          </a:p>
        </p:txBody>
      </p:sp>
      <p:sp>
        <p:nvSpPr>
          <p:cNvPr id="5" name="4 Slayt Numarası Yer Tutucusu"/>
          <p:cNvSpPr>
            <a:spLocks noGrp="1"/>
          </p:cNvSpPr>
          <p:nvPr>
            <p:ph type="sldNum" sz="quarter" idx="12"/>
          </p:nvPr>
        </p:nvSpPr>
        <p:spPr/>
        <p:txBody>
          <a:bodyPr/>
          <a:lstStyle/>
          <a:p>
            <a:fld id="{EEE6205C-277B-48BF-A657-0195E33C1B93}" type="slidenum">
              <a:rPr lang="tr-TR" sz="2000" smtClean="0"/>
              <a:pPr/>
              <a:t>5</a:t>
            </a:fld>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br>
              <a:rPr lang="tr-TR" dirty="0"/>
            </a:br>
            <a:r>
              <a:rPr lang="tr-TR" sz="2800" b="1" dirty="0">
                <a:solidFill>
                  <a:schemeClr val="tx1"/>
                </a:solidFill>
              </a:rPr>
              <a:t>Tüplerin üzerine yaz! Kapağına değil </a:t>
            </a:r>
            <a:endParaRPr lang="tr-TR" sz="2800" dirty="0">
              <a:solidFill>
                <a:schemeClr val="tx1"/>
              </a:solidFill>
            </a:endParaRPr>
          </a:p>
        </p:txBody>
      </p:sp>
      <p:sp>
        <p:nvSpPr>
          <p:cNvPr id="4" name="3 Slayt Numarası Yer Tutucusu"/>
          <p:cNvSpPr>
            <a:spLocks noGrp="1"/>
          </p:cNvSpPr>
          <p:nvPr>
            <p:ph type="sldNum" sz="quarter" idx="12"/>
          </p:nvPr>
        </p:nvSpPr>
        <p:spPr/>
        <p:txBody>
          <a:bodyPr/>
          <a:lstStyle/>
          <a:p>
            <a:fld id="{EEE6205C-277B-48BF-A657-0195E33C1B93}" type="slidenum">
              <a:rPr lang="tr-TR" smtClean="0"/>
              <a:pPr/>
              <a:t>6</a:t>
            </a:fld>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1294227" y="1899139"/>
            <a:ext cx="5852160" cy="45157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9709" y="337625"/>
            <a:ext cx="8596668" cy="450166"/>
          </a:xfrm>
        </p:spPr>
        <p:txBody>
          <a:bodyPr>
            <a:normAutofit fontScale="90000"/>
          </a:bodyPr>
          <a:lstStyle/>
          <a:p>
            <a:r>
              <a:rPr lang="tr-TR" b="1" dirty="0" err="1">
                <a:solidFill>
                  <a:srgbClr val="FF0000"/>
                </a:solidFill>
              </a:rPr>
              <a:t>Petri</a:t>
            </a:r>
            <a:r>
              <a:rPr lang="tr-TR" b="1" dirty="0">
                <a:solidFill>
                  <a:srgbClr val="FF0000"/>
                </a:solidFill>
              </a:rPr>
              <a:t> kapağına değil !! </a:t>
            </a:r>
            <a:r>
              <a:rPr lang="tr-TR" b="1" dirty="0" err="1">
                <a:solidFill>
                  <a:srgbClr val="FF0000"/>
                </a:solidFill>
              </a:rPr>
              <a:t>Petrinin</a:t>
            </a:r>
            <a:r>
              <a:rPr lang="tr-TR" b="1" dirty="0">
                <a:solidFill>
                  <a:srgbClr val="FF0000"/>
                </a:solidFill>
              </a:rPr>
              <a:t> Altına yaz </a:t>
            </a:r>
            <a:endParaRPr lang="tr-TR" dirty="0">
              <a:solidFill>
                <a:srgbClr val="FF0000"/>
              </a:solidFill>
            </a:endParaRPr>
          </a:p>
        </p:txBody>
      </p:sp>
      <p:sp>
        <p:nvSpPr>
          <p:cNvPr id="4" name="3 Slayt Numarası Yer Tutucusu"/>
          <p:cNvSpPr>
            <a:spLocks noGrp="1"/>
          </p:cNvSpPr>
          <p:nvPr>
            <p:ph type="sldNum" sz="quarter" idx="12"/>
          </p:nvPr>
        </p:nvSpPr>
        <p:spPr/>
        <p:txBody>
          <a:bodyPr/>
          <a:lstStyle/>
          <a:p>
            <a:fld id="{EEE6205C-277B-48BF-A657-0195E33C1B93}" type="slidenum">
              <a:rPr lang="tr-TR" smtClean="0"/>
              <a:pPr/>
              <a:t>7</a:t>
            </a:fld>
            <a:endParaRPr lang="tr-TR"/>
          </a:p>
        </p:txBody>
      </p:sp>
      <p:pic>
        <p:nvPicPr>
          <p:cNvPr id="1026" name="Picture 2" descr="C:\Users\casper\Desktop\petri-kutulari-cam1-500x500.png"/>
          <p:cNvPicPr>
            <a:picLocks noGrp="1" noChangeAspect="1" noChangeArrowheads="1"/>
          </p:cNvPicPr>
          <p:nvPr>
            <p:ph idx="1"/>
          </p:nvPr>
        </p:nvPicPr>
        <p:blipFill>
          <a:blip r:embed="rId2" cstate="print"/>
          <a:srcRect/>
          <a:stretch>
            <a:fillRect/>
          </a:stretch>
        </p:blipFill>
        <p:spPr bwMode="auto">
          <a:xfrm>
            <a:off x="1842868" y="1280160"/>
            <a:ext cx="5669280" cy="476186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Ekim yöntemleri</a:t>
            </a:r>
          </a:p>
        </p:txBody>
      </p:sp>
      <p:sp>
        <p:nvSpPr>
          <p:cNvPr id="3" name="2 İçerik Yer Tutucusu"/>
          <p:cNvSpPr>
            <a:spLocks noGrp="1"/>
          </p:cNvSpPr>
          <p:nvPr>
            <p:ph idx="1"/>
          </p:nvPr>
        </p:nvSpPr>
        <p:spPr>
          <a:xfrm>
            <a:off x="393895" y="1491174"/>
            <a:ext cx="8880107" cy="4740813"/>
          </a:xfrm>
        </p:spPr>
        <p:txBody>
          <a:bodyPr/>
          <a:lstStyle/>
          <a:p>
            <a:r>
              <a:rPr lang="tr-TR" dirty="0"/>
              <a:t>Dökme yöntemi</a:t>
            </a:r>
          </a:p>
          <a:p>
            <a:r>
              <a:rPr lang="tr-TR" dirty="0">
                <a:solidFill>
                  <a:srgbClr val="FF0000"/>
                </a:solidFill>
              </a:rPr>
              <a:t>Yayma plak yöntemi</a:t>
            </a:r>
          </a:p>
          <a:p>
            <a:r>
              <a:rPr lang="tr-TR" dirty="0">
                <a:solidFill>
                  <a:srgbClr val="FF0000"/>
                </a:solidFill>
              </a:rPr>
              <a:t>Çizme yöntemiyle ekim</a:t>
            </a:r>
          </a:p>
          <a:p>
            <a:r>
              <a:rPr lang="tr-TR" dirty="0"/>
              <a:t>Damlatma yöntemi</a:t>
            </a:r>
          </a:p>
          <a:p>
            <a:r>
              <a:rPr lang="tr-TR" dirty="0"/>
              <a:t>Yatık </a:t>
            </a:r>
            <a:r>
              <a:rPr lang="tr-TR" dirty="0" err="1"/>
              <a:t>Besiyerinde</a:t>
            </a:r>
            <a:r>
              <a:rPr lang="tr-TR" dirty="0"/>
              <a:t> Yüzeysel Ekim</a:t>
            </a:r>
          </a:p>
          <a:p>
            <a:pPr fontAlgn="base"/>
            <a:r>
              <a:rPr lang="tr-TR" dirty="0"/>
              <a:t>Yatık Katı </a:t>
            </a:r>
            <a:r>
              <a:rPr lang="tr-TR" dirty="0" err="1"/>
              <a:t>Besiyeri</a:t>
            </a:r>
            <a:r>
              <a:rPr lang="tr-TR" dirty="0"/>
              <a:t> Yüzeyine Nokta Ekim</a:t>
            </a:r>
          </a:p>
          <a:p>
            <a:r>
              <a:rPr lang="tr-TR" dirty="0"/>
              <a:t>Dik Katı </a:t>
            </a:r>
            <a:r>
              <a:rPr lang="tr-TR" dirty="0" err="1"/>
              <a:t>Besiyeri</a:t>
            </a:r>
            <a:r>
              <a:rPr lang="tr-TR" dirty="0"/>
              <a:t> Yüzeyine Nokta Ekimi</a:t>
            </a:r>
          </a:p>
          <a:p>
            <a:r>
              <a:rPr lang="tr-TR" dirty="0"/>
              <a:t>Batırma Kültürü</a:t>
            </a:r>
          </a:p>
          <a:p>
            <a:r>
              <a:rPr lang="tr-TR" dirty="0"/>
              <a:t>Sıvı besi ortamına öze ya da pipetle ekim</a:t>
            </a:r>
          </a:p>
        </p:txBody>
      </p:sp>
      <p:sp>
        <p:nvSpPr>
          <p:cNvPr id="4" name="3 Slayt Numarası Yer Tutucusu"/>
          <p:cNvSpPr>
            <a:spLocks noGrp="1"/>
          </p:cNvSpPr>
          <p:nvPr>
            <p:ph type="sldNum" sz="quarter" idx="12"/>
          </p:nvPr>
        </p:nvSpPr>
        <p:spPr/>
        <p:txBody>
          <a:bodyPr/>
          <a:lstStyle/>
          <a:p>
            <a:fld id="{EEE6205C-277B-48BF-A657-0195E33C1B93}"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C00000"/>
                </a:solidFill>
              </a:rPr>
              <a:t>Ekim Yöntemleri</a:t>
            </a:r>
          </a:p>
        </p:txBody>
      </p:sp>
      <p:sp>
        <p:nvSpPr>
          <p:cNvPr id="3" name="2 İçerik Yer Tutucusu"/>
          <p:cNvSpPr>
            <a:spLocks noGrp="1"/>
          </p:cNvSpPr>
          <p:nvPr>
            <p:ph idx="1"/>
          </p:nvPr>
        </p:nvSpPr>
        <p:spPr/>
        <p:txBody>
          <a:bodyPr>
            <a:normAutofit/>
          </a:bodyPr>
          <a:lstStyle/>
          <a:p>
            <a:r>
              <a:rPr lang="tr-TR" sz="2400" dirty="0">
                <a:latin typeface="Times New Roman" pitchFamily="18" charset="0"/>
                <a:cs typeface="Times New Roman" pitchFamily="18" charset="0"/>
              </a:rPr>
              <a:t>Mikrobiyolojide ekim, </a:t>
            </a:r>
            <a:r>
              <a:rPr lang="tr-TR" sz="2400" b="1" dirty="0">
                <a:solidFill>
                  <a:srgbClr val="C00000"/>
                </a:solidFill>
                <a:latin typeface="Times New Roman" pitchFamily="18" charset="0"/>
                <a:cs typeface="Times New Roman" pitchFamily="18" charset="0"/>
              </a:rPr>
              <a:t>sıvı ve </a:t>
            </a:r>
            <a:r>
              <a:rPr lang="tr-TR" sz="2400" b="1" dirty="0" err="1">
                <a:solidFill>
                  <a:srgbClr val="C00000"/>
                </a:solidFill>
                <a:latin typeface="Times New Roman" pitchFamily="18" charset="0"/>
                <a:cs typeface="Times New Roman" pitchFamily="18" charset="0"/>
              </a:rPr>
              <a:t>agarlı</a:t>
            </a:r>
            <a:r>
              <a:rPr lang="tr-TR" sz="2400" b="1" dirty="0">
                <a:solidFill>
                  <a:srgbClr val="C00000"/>
                </a:solidFill>
                <a:latin typeface="Times New Roman" pitchFamily="18" charset="0"/>
                <a:cs typeface="Times New Roman" pitchFamily="18" charset="0"/>
              </a:rPr>
              <a:t> </a:t>
            </a:r>
            <a:r>
              <a:rPr lang="tr-TR" sz="2400" dirty="0" err="1">
                <a:latin typeface="Times New Roman" pitchFamily="18" charset="0"/>
                <a:cs typeface="Times New Roman" pitchFamily="18" charset="0"/>
              </a:rPr>
              <a:t>besiyerine</a:t>
            </a:r>
            <a:r>
              <a:rPr lang="tr-TR" sz="2400" dirty="0">
                <a:latin typeface="Times New Roman" pitchFamily="18" charset="0"/>
                <a:cs typeface="Times New Roman" pitchFamily="18" charset="0"/>
              </a:rPr>
              <a:t> yapılır. </a:t>
            </a:r>
          </a:p>
        </p:txBody>
      </p:sp>
      <p:graphicFrame>
        <p:nvGraphicFramePr>
          <p:cNvPr id="4" name="4 İçerik Yer Tutucusu"/>
          <p:cNvGraphicFramePr>
            <a:graphicFrameLocks/>
          </p:cNvGraphicFramePr>
          <p:nvPr/>
        </p:nvGraphicFramePr>
        <p:xfrm>
          <a:off x="801858" y="2813539"/>
          <a:ext cx="5852160" cy="2932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EEE6205C-277B-48BF-A657-0195E33C1B93}" type="slidenum">
              <a:rPr lang="tr-TR" smtClean="0"/>
              <a:pPr/>
              <a:t>9</a:t>
            </a:fld>
            <a:endParaRPr lang="tr-TR"/>
          </a:p>
        </p:txBody>
      </p:sp>
    </p:spTree>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506</TotalTime>
  <Words>1064</Words>
  <Application>Microsoft Office PowerPoint</Application>
  <PresentationFormat>Geniş ekran</PresentationFormat>
  <Paragraphs>186</Paragraphs>
  <Slides>31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Arial Black</vt:lpstr>
      <vt:lpstr>Calibri</vt:lpstr>
      <vt:lpstr>Times New Roman</vt:lpstr>
      <vt:lpstr>Trebuchet MS</vt:lpstr>
      <vt:lpstr>Wingdings 3</vt:lpstr>
      <vt:lpstr>Yüzeyler</vt:lpstr>
      <vt:lpstr>PowerPoint Sunusu</vt:lpstr>
      <vt:lpstr>EKİM(İNOKÜLASYON) NEDİR?</vt:lpstr>
      <vt:lpstr>MİKROBİYOLOJİK EKİMİ NEDEN YAPIYORUZ?</vt:lpstr>
      <vt:lpstr>Ekim sırasında dikkat edilecek noktalar</vt:lpstr>
      <vt:lpstr>PowerPoint Sunusu</vt:lpstr>
      <vt:lpstr> Tüplerin üzerine yaz! Kapağına değil </vt:lpstr>
      <vt:lpstr>Petri kapağına değil !! Petrinin Altına yaz </vt:lpstr>
      <vt:lpstr>Ekim yöntemleri</vt:lpstr>
      <vt:lpstr>Ekim Yöntemleri</vt:lpstr>
      <vt:lpstr>SIVI BESİYERİNE EKİM</vt:lpstr>
      <vt:lpstr> Sıvı Besiyerine Ekim</vt:lpstr>
      <vt:lpstr>Sıvı Besiyerine Ekim</vt:lpstr>
      <vt:lpstr>Sıvı Besiyerine Ekim</vt:lpstr>
      <vt:lpstr>PowerPoint Sunusu</vt:lpstr>
      <vt:lpstr>KATI BESİYERİNE EKİM –Çizme yöntemi</vt:lpstr>
      <vt:lpstr>PowerPoint Sunusu</vt:lpstr>
      <vt:lpstr>PowerPoint Sunusu</vt:lpstr>
      <vt:lpstr>PowerPoint Sunusu</vt:lpstr>
      <vt:lpstr>PowerPoint Sunusu</vt:lpstr>
      <vt:lpstr>Çizme(sürme) yöntemiyle ekim</vt:lpstr>
      <vt:lpstr>PowerPoint Sunusu</vt:lpstr>
      <vt:lpstr>Patojen mikroorganizmalar</vt:lpstr>
      <vt:lpstr>Mo kültüründen çizme yöntemiyle ekim</vt:lpstr>
      <vt:lpstr>Mo kültüründen çizme yöntemiyle ekim</vt:lpstr>
      <vt:lpstr>Yayma yöntemiyle ekim</vt:lpstr>
      <vt:lpstr>Yayma yöntemiyle ekim</vt:lpstr>
      <vt:lpstr>Yayma Plak Yöntemi</vt:lpstr>
      <vt:lpstr>Yayma plak yönteminin avantajları</vt:lpstr>
      <vt:lpstr>Yayma plak yönteminin dezavantajı</vt:lpstr>
      <vt:lpstr>Rapor Gönderim Koşulları ve Örnek Rapor Şablonu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dc:creator>
  <cp:lastModifiedBy>Ahmet Yetiman</cp:lastModifiedBy>
  <cp:revision>85</cp:revision>
  <dcterms:created xsi:type="dcterms:W3CDTF">2020-10-07T10:44:26Z</dcterms:created>
  <dcterms:modified xsi:type="dcterms:W3CDTF">2024-11-08T13:52:34Z</dcterms:modified>
</cp:coreProperties>
</file>